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54FAE-E8D4-244C-AE4F-67967600DBE1}" v="323" dt="2023-12-17T13:17:09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lbisz Csanád Ferenc" userId="S::csanadtelbisz@edu.bme.hu::e1e7cbd4-668f-404e-8998-835d9088f7e3" providerId="AD" clId="Web-{D2DC7EBA-AA8A-60F9-ECF5-A316357ABA72}"/>
    <pc:docChg chg="modSld">
      <pc:chgData name="Telbisz Csanád Ferenc" userId="S::csanadtelbisz@edu.bme.hu::e1e7cbd4-668f-404e-8998-835d9088f7e3" providerId="AD" clId="Web-{D2DC7EBA-AA8A-60F9-ECF5-A316357ABA72}" dt="2023-12-15T11:52:26.314" v="240" actId="14100"/>
      <pc:docMkLst>
        <pc:docMk/>
      </pc:docMkLst>
      <pc:sldChg chg="addSp modSp">
        <pc:chgData name="Telbisz Csanád Ferenc" userId="S::csanadtelbisz@edu.bme.hu::e1e7cbd4-668f-404e-8998-835d9088f7e3" providerId="AD" clId="Web-{D2DC7EBA-AA8A-60F9-ECF5-A316357ABA72}" dt="2023-12-15T11:51:03.748" v="231" actId="1076"/>
        <pc:sldMkLst>
          <pc:docMk/>
          <pc:sldMk cId="2216153687" sldId="257"/>
        </pc:sldMkLst>
        <pc:spChg chg="mod">
          <ac:chgData name="Telbisz Csanád Ferenc" userId="S::csanadtelbisz@edu.bme.hu::e1e7cbd4-668f-404e-8998-835d9088f7e3" providerId="AD" clId="Web-{D2DC7EBA-AA8A-60F9-ECF5-A316357ABA72}" dt="2023-12-15T11:46:48.489" v="110" actId="20577"/>
          <ac:spMkLst>
            <pc:docMk/>
            <pc:sldMk cId="2216153687" sldId="257"/>
            <ac:spMk id="2" creationId="{66BC0336-321A-52B2-673C-EF4A9A9C8A93}"/>
          </ac:spMkLst>
        </pc:spChg>
        <pc:spChg chg="mod">
          <ac:chgData name="Telbisz Csanád Ferenc" userId="S::csanadtelbisz@edu.bme.hu::e1e7cbd4-668f-404e-8998-835d9088f7e3" providerId="AD" clId="Web-{D2DC7EBA-AA8A-60F9-ECF5-A316357ABA72}" dt="2023-12-15T11:50:03.840" v="228" actId="20577"/>
          <ac:spMkLst>
            <pc:docMk/>
            <pc:sldMk cId="2216153687" sldId="257"/>
            <ac:spMk id="3" creationId="{EFAAE914-0CCE-2F12-E0A1-5C1D2090B729}"/>
          </ac:spMkLst>
        </pc:spChg>
        <pc:spChg chg="add mod">
          <ac:chgData name="Telbisz Csanád Ferenc" userId="S::csanadtelbisz@edu.bme.hu::e1e7cbd4-668f-404e-8998-835d9088f7e3" providerId="AD" clId="Web-{D2DC7EBA-AA8A-60F9-ECF5-A316357ABA72}" dt="2023-12-15T11:51:00.467" v="230" actId="1076"/>
          <ac:spMkLst>
            <pc:docMk/>
            <pc:sldMk cId="2216153687" sldId="257"/>
            <ac:spMk id="5" creationId="{5288BAE0-9520-0696-AD74-2A1A6752B119}"/>
          </ac:spMkLst>
        </pc:spChg>
        <pc:picChg chg="mod">
          <ac:chgData name="Telbisz Csanád Ferenc" userId="S::csanadtelbisz@edu.bme.hu::e1e7cbd4-668f-404e-8998-835d9088f7e3" providerId="AD" clId="Web-{D2DC7EBA-AA8A-60F9-ECF5-A316357ABA72}" dt="2023-12-15T11:51:03.748" v="231" actId="1076"/>
          <ac:picMkLst>
            <pc:docMk/>
            <pc:sldMk cId="2216153687" sldId="257"/>
            <ac:picMk id="8" creationId="{28997CB9-CE8D-4BE3-192D-19237EA4F6B8}"/>
          </ac:picMkLst>
        </pc:picChg>
      </pc:sldChg>
      <pc:sldChg chg="addSp modSp">
        <pc:chgData name="Telbisz Csanád Ferenc" userId="S::csanadtelbisz@edu.bme.hu::e1e7cbd4-668f-404e-8998-835d9088f7e3" providerId="AD" clId="Web-{D2DC7EBA-AA8A-60F9-ECF5-A316357ABA72}" dt="2023-12-15T11:52:26.314" v="240" actId="14100"/>
        <pc:sldMkLst>
          <pc:docMk/>
          <pc:sldMk cId="3952824485" sldId="259"/>
        </pc:sldMkLst>
        <pc:spChg chg="mod">
          <ac:chgData name="Telbisz Csanád Ferenc" userId="S::csanadtelbisz@edu.bme.hu::e1e7cbd4-668f-404e-8998-835d9088f7e3" providerId="AD" clId="Web-{D2DC7EBA-AA8A-60F9-ECF5-A316357ABA72}" dt="2023-12-15T11:49:41.667" v="221" actId="20577"/>
          <ac:spMkLst>
            <pc:docMk/>
            <pc:sldMk cId="3952824485" sldId="259"/>
            <ac:spMk id="2" creationId="{FCFE6CBC-ADE7-F9BF-716D-DD34937357B0}"/>
          </ac:spMkLst>
        </pc:spChg>
        <pc:spChg chg="mod">
          <ac:chgData name="Telbisz Csanád Ferenc" userId="S::csanadtelbisz@edu.bme.hu::e1e7cbd4-668f-404e-8998-835d9088f7e3" providerId="AD" clId="Web-{D2DC7EBA-AA8A-60F9-ECF5-A316357ABA72}" dt="2023-12-15T11:51:14.577" v="234" actId="20577"/>
          <ac:spMkLst>
            <pc:docMk/>
            <pc:sldMk cId="3952824485" sldId="259"/>
            <ac:spMk id="3" creationId="{A44DDC4A-59AD-F0F9-EEAB-2A69ECBB7E1F}"/>
          </ac:spMkLst>
        </pc:spChg>
        <pc:spChg chg="mod">
          <ac:chgData name="Telbisz Csanád Ferenc" userId="S::csanadtelbisz@edu.bme.hu::e1e7cbd4-668f-404e-8998-835d9088f7e3" providerId="AD" clId="Web-{D2DC7EBA-AA8A-60F9-ECF5-A316357ABA72}" dt="2023-12-15T11:46:04.019" v="101" actId="1076"/>
          <ac:spMkLst>
            <pc:docMk/>
            <pc:sldMk cId="3952824485" sldId="259"/>
            <ac:spMk id="5" creationId="{138C83AF-7898-78F7-841B-E7B22334C871}"/>
          </ac:spMkLst>
        </pc:spChg>
        <pc:spChg chg="add mod">
          <ac:chgData name="Telbisz Csanád Ferenc" userId="S::csanadtelbisz@edu.bme.hu::e1e7cbd4-668f-404e-8998-835d9088f7e3" providerId="AD" clId="Web-{D2DC7EBA-AA8A-60F9-ECF5-A316357ABA72}" dt="2023-12-15T11:52:26.314" v="240" actId="14100"/>
          <ac:spMkLst>
            <pc:docMk/>
            <pc:sldMk cId="3952824485" sldId="259"/>
            <ac:spMk id="7" creationId="{8D4F0721-ACB8-7FE9-67A7-A13DB5CA34D1}"/>
          </ac:spMkLst>
        </pc:spChg>
        <pc:picChg chg="mod">
          <ac:chgData name="Telbisz Csanád Ferenc" userId="S::csanadtelbisz@edu.bme.hu::e1e7cbd4-668f-404e-8998-835d9088f7e3" providerId="AD" clId="Web-{D2DC7EBA-AA8A-60F9-ECF5-A316357ABA72}" dt="2023-12-15T11:49:29.604" v="215" actId="1076"/>
          <ac:picMkLst>
            <pc:docMk/>
            <pc:sldMk cId="3952824485" sldId="259"/>
            <ac:picMk id="6" creationId="{A5417F24-599E-11B0-5B94-5DF5AEA80DDD}"/>
          </ac:picMkLst>
        </pc:picChg>
      </pc:sldChg>
    </pc:docChg>
  </pc:docChgLst>
  <pc:docChgLst>
    <pc:chgData name="Somorjai Márk István" userId="715dab04-67cd-4784-8cf5-0e0eca3d0061" providerId="ADAL" clId="{7F854FAE-E8D4-244C-AE4F-67967600DBE1}"/>
    <pc:docChg chg="undo redo custSel addSld delSld modSld sldOrd modMainMaster">
      <pc:chgData name="Somorjai Márk István" userId="715dab04-67cd-4784-8cf5-0e0eca3d0061" providerId="ADAL" clId="{7F854FAE-E8D4-244C-AE4F-67967600DBE1}" dt="2023-12-17T13:17:09.196" v="4046"/>
      <pc:docMkLst>
        <pc:docMk/>
      </pc:docMkLst>
      <pc:sldChg chg="addSp delSp modSp mod">
        <pc:chgData name="Somorjai Márk István" userId="715dab04-67cd-4784-8cf5-0e0eca3d0061" providerId="ADAL" clId="{7F854FAE-E8D4-244C-AE4F-67967600DBE1}" dt="2023-12-17T12:08:48.906" v="3843" actId="1076"/>
        <pc:sldMkLst>
          <pc:docMk/>
          <pc:sldMk cId="1459150226" sldId="256"/>
        </pc:sldMkLst>
        <pc:spChg chg="mod">
          <ac:chgData name="Somorjai Márk István" userId="715dab04-67cd-4784-8cf5-0e0eca3d0061" providerId="ADAL" clId="{7F854FAE-E8D4-244C-AE4F-67967600DBE1}" dt="2023-12-15T18:52:11.131" v="1433" actId="255"/>
          <ac:spMkLst>
            <pc:docMk/>
            <pc:sldMk cId="1459150226" sldId="256"/>
            <ac:spMk id="2" creationId="{E3B1FC7B-B955-E363-B992-B9F94DA73D8F}"/>
          </ac:spMkLst>
        </pc:spChg>
        <pc:spChg chg="mod">
          <ac:chgData name="Somorjai Márk István" userId="715dab04-67cd-4784-8cf5-0e0eca3d0061" providerId="ADAL" clId="{7F854FAE-E8D4-244C-AE4F-67967600DBE1}" dt="2023-12-15T18:49:04.591" v="1422" actId="1076"/>
          <ac:spMkLst>
            <pc:docMk/>
            <pc:sldMk cId="1459150226" sldId="256"/>
            <ac:spMk id="3" creationId="{82157656-9686-698D-1555-4A4E8849767E}"/>
          </ac:spMkLst>
        </pc:spChg>
        <pc:spChg chg="mod">
          <ac:chgData name="Somorjai Márk István" userId="715dab04-67cd-4784-8cf5-0e0eca3d0061" providerId="ADAL" clId="{7F854FAE-E8D4-244C-AE4F-67967600DBE1}" dt="2023-12-15T18:48:30.587" v="1414" actId="1076"/>
          <ac:spMkLst>
            <pc:docMk/>
            <pc:sldMk cId="1459150226" sldId="256"/>
            <ac:spMk id="5" creationId="{CB203B11-15E1-CE18-59A8-D6264A0C7F30}"/>
          </ac:spMkLst>
        </pc:spChg>
        <pc:spChg chg="mod">
          <ac:chgData name="Somorjai Márk István" userId="715dab04-67cd-4784-8cf5-0e0eca3d0061" providerId="ADAL" clId="{7F854FAE-E8D4-244C-AE4F-67967600DBE1}" dt="2023-12-15T18:21:52.865" v="1148" actId="404"/>
          <ac:spMkLst>
            <pc:docMk/>
            <pc:sldMk cId="1459150226" sldId="256"/>
            <ac:spMk id="7" creationId="{3348AF59-1C39-7076-2188-92733875AA95}"/>
          </ac:spMkLst>
        </pc:spChg>
        <pc:spChg chg="add mod">
          <ac:chgData name="Somorjai Márk István" userId="715dab04-67cd-4784-8cf5-0e0eca3d0061" providerId="ADAL" clId="{7F854FAE-E8D4-244C-AE4F-67967600DBE1}" dt="2023-12-15T19:26:33.858" v="1680" actId="207"/>
          <ac:spMkLst>
            <pc:docMk/>
            <pc:sldMk cId="1459150226" sldId="256"/>
            <ac:spMk id="8" creationId="{A8F51026-30AB-AC30-B444-C8437BCA8A9F}"/>
          </ac:spMkLst>
        </pc:spChg>
        <pc:spChg chg="mod">
          <ac:chgData name="Somorjai Márk István" userId="715dab04-67cd-4784-8cf5-0e0eca3d0061" providerId="ADAL" clId="{7F854FAE-E8D4-244C-AE4F-67967600DBE1}" dt="2023-12-15T18:48:34.310" v="1415" actId="1076"/>
          <ac:spMkLst>
            <pc:docMk/>
            <pc:sldMk cId="1459150226" sldId="256"/>
            <ac:spMk id="9" creationId="{7DA205C4-C4F8-584A-3501-565A1E515FD8}"/>
          </ac:spMkLst>
        </pc:spChg>
        <pc:grpChg chg="mod">
          <ac:chgData name="Somorjai Márk István" userId="715dab04-67cd-4784-8cf5-0e0eca3d0061" providerId="ADAL" clId="{7F854FAE-E8D4-244C-AE4F-67967600DBE1}" dt="2023-12-15T18:48:59.936" v="1421" actId="1076"/>
          <ac:grpSpMkLst>
            <pc:docMk/>
            <pc:sldMk cId="1459150226" sldId="256"/>
            <ac:grpSpMk id="10" creationId="{ECA6F64A-7C7F-F031-A45F-19F237666880}"/>
          </ac:grpSpMkLst>
        </pc:grpChg>
        <pc:grpChg chg="add mod">
          <ac:chgData name="Somorjai Márk István" userId="715dab04-67cd-4784-8cf5-0e0eca3d0061" providerId="ADAL" clId="{7F854FAE-E8D4-244C-AE4F-67967600DBE1}" dt="2023-12-17T12:08:48.906" v="3843" actId="1076"/>
          <ac:grpSpMkLst>
            <pc:docMk/>
            <pc:sldMk cId="1459150226" sldId="256"/>
            <ac:grpSpMk id="11" creationId="{8F8A597A-F9EE-72E5-8646-28BC024550CB}"/>
          </ac:grpSpMkLst>
        </pc:grpChg>
        <pc:picChg chg="add del mod modCrop">
          <ac:chgData name="Somorjai Márk István" userId="715dab04-67cd-4784-8cf5-0e0eca3d0061" providerId="ADAL" clId="{7F854FAE-E8D4-244C-AE4F-67967600DBE1}" dt="2023-12-15T18:42:39.181" v="1375" actId="478"/>
          <ac:picMkLst>
            <pc:docMk/>
            <pc:sldMk cId="1459150226" sldId="256"/>
            <ac:picMk id="6" creationId="{094C29AE-2ACD-91AD-BA28-589F6CA18810}"/>
          </ac:picMkLst>
        </pc:picChg>
        <pc:picChg chg="add mod">
          <ac:chgData name="Somorjai Márk István" userId="715dab04-67cd-4784-8cf5-0e0eca3d0061" providerId="ADAL" clId="{7F854FAE-E8D4-244C-AE4F-67967600DBE1}" dt="2023-12-15T19:25:04.015" v="1600" actId="171"/>
          <ac:picMkLst>
            <pc:docMk/>
            <pc:sldMk cId="1459150226" sldId="256"/>
            <ac:picMk id="6" creationId="{9A23A927-715A-64F1-0A78-73B47A23398F}"/>
          </ac:picMkLst>
        </pc:picChg>
        <pc:picChg chg="add del mod">
          <ac:chgData name="Somorjai Márk István" userId="715dab04-67cd-4784-8cf5-0e0eca3d0061" providerId="ADAL" clId="{7F854FAE-E8D4-244C-AE4F-67967600DBE1}" dt="2023-12-15T18:45:08.410" v="1382" actId="478"/>
          <ac:picMkLst>
            <pc:docMk/>
            <pc:sldMk cId="1459150226" sldId="256"/>
            <ac:picMk id="11" creationId="{2E7DECA1-3C04-D143-1623-ABC992AFF2C5}"/>
          </ac:picMkLst>
        </pc:picChg>
        <pc:picChg chg="add del mod">
          <ac:chgData name="Somorjai Márk István" userId="715dab04-67cd-4784-8cf5-0e0eca3d0061" providerId="ADAL" clId="{7F854FAE-E8D4-244C-AE4F-67967600DBE1}" dt="2023-12-15T18:45:37.369" v="1388" actId="478"/>
          <ac:picMkLst>
            <pc:docMk/>
            <pc:sldMk cId="1459150226" sldId="256"/>
            <ac:picMk id="13" creationId="{17E40BE5-6478-F9C9-5D36-3E00CACD6DB1}"/>
          </ac:picMkLst>
        </pc:picChg>
        <pc:picChg chg="add del mod">
          <ac:chgData name="Somorjai Márk István" userId="715dab04-67cd-4784-8cf5-0e0eca3d0061" providerId="ADAL" clId="{7F854FAE-E8D4-244C-AE4F-67967600DBE1}" dt="2023-12-15T18:47:10.798" v="1400" actId="478"/>
          <ac:picMkLst>
            <pc:docMk/>
            <pc:sldMk cId="1459150226" sldId="256"/>
            <ac:picMk id="15" creationId="{918AFFD0-D11E-AF90-CBF5-7D1C245D0A69}"/>
          </ac:picMkLst>
        </pc:picChg>
        <pc:picChg chg="add del mod">
          <ac:chgData name="Somorjai Márk István" userId="715dab04-67cd-4784-8cf5-0e0eca3d0061" providerId="ADAL" clId="{7F854FAE-E8D4-244C-AE4F-67967600DBE1}" dt="2023-12-15T19:25:05.284" v="1601" actId="478"/>
          <ac:picMkLst>
            <pc:docMk/>
            <pc:sldMk cId="1459150226" sldId="256"/>
            <ac:picMk id="17" creationId="{E9670BD5-E7DB-8694-241A-A4E75A3FD037}"/>
          </ac:picMkLst>
        </pc:picChg>
      </pc:sldChg>
      <pc:sldChg chg="addSp delSp modSp mod">
        <pc:chgData name="Somorjai Márk István" userId="715dab04-67cd-4784-8cf5-0e0eca3d0061" providerId="ADAL" clId="{7F854FAE-E8D4-244C-AE4F-67967600DBE1}" dt="2023-12-15T10:52:17.976" v="150" actId="1076"/>
        <pc:sldMkLst>
          <pc:docMk/>
          <pc:sldMk cId="2216153687" sldId="257"/>
        </pc:sldMkLst>
        <pc:spChg chg="mod">
          <ac:chgData name="Somorjai Márk István" userId="715dab04-67cd-4784-8cf5-0e0eca3d0061" providerId="ADAL" clId="{7F854FAE-E8D4-244C-AE4F-67967600DBE1}" dt="2023-12-15T10:44:08.119" v="71" actId="20577"/>
          <ac:spMkLst>
            <pc:docMk/>
            <pc:sldMk cId="2216153687" sldId="257"/>
            <ac:spMk id="2" creationId="{66BC0336-321A-52B2-673C-EF4A9A9C8A93}"/>
          </ac:spMkLst>
        </pc:spChg>
        <pc:spChg chg="mod">
          <ac:chgData name="Somorjai Márk István" userId="715dab04-67cd-4784-8cf5-0e0eca3d0061" providerId="ADAL" clId="{7F854FAE-E8D4-244C-AE4F-67967600DBE1}" dt="2023-12-15T10:47:51.664" v="145" actId="15"/>
          <ac:spMkLst>
            <pc:docMk/>
            <pc:sldMk cId="2216153687" sldId="257"/>
            <ac:spMk id="3" creationId="{EFAAE914-0CCE-2F12-E0A1-5C1D2090B729}"/>
          </ac:spMkLst>
        </pc:spChg>
        <pc:spChg chg="add del">
          <ac:chgData name="Somorjai Márk István" userId="715dab04-67cd-4784-8cf5-0e0eca3d0061" providerId="ADAL" clId="{7F854FAE-E8D4-244C-AE4F-67967600DBE1}" dt="2023-12-15T10:34:01.198" v="5" actId="22"/>
          <ac:spMkLst>
            <pc:docMk/>
            <pc:sldMk cId="2216153687" sldId="257"/>
            <ac:spMk id="5" creationId="{98EE0C01-6BD4-436A-9DBE-04DF1F7FBF5B}"/>
          </ac:spMkLst>
        </pc:spChg>
        <pc:spChg chg="add mod">
          <ac:chgData name="Somorjai Márk István" userId="715dab04-67cd-4784-8cf5-0e0eca3d0061" providerId="ADAL" clId="{7F854FAE-E8D4-244C-AE4F-67967600DBE1}" dt="2023-12-15T10:34:22.487" v="8"/>
          <ac:spMkLst>
            <pc:docMk/>
            <pc:sldMk cId="2216153687" sldId="257"/>
            <ac:spMk id="6" creationId="{B3659645-4F21-9C8D-E8D5-3506FA9EFD81}"/>
          </ac:spMkLst>
        </pc:spChg>
        <pc:picChg chg="add mod">
          <ac:chgData name="Somorjai Márk István" userId="715dab04-67cd-4784-8cf5-0e0eca3d0061" providerId="ADAL" clId="{7F854FAE-E8D4-244C-AE4F-67967600DBE1}" dt="2023-12-15T10:52:17.976" v="150" actId="1076"/>
          <ac:picMkLst>
            <pc:docMk/>
            <pc:sldMk cId="2216153687" sldId="257"/>
            <ac:picMk id="8" creationId="{28997CB9-CE8D-4BE3-192D-19237EA4F6B8}"/>
          </ac:picMkLst>
        </pc:picChg>
      </pc:sldChg>
      <pc:sldChg chg="addSp modSp del mod">
        <pc:chgData name="Somorjai Márk István" userId="715dab04-67cd-4784-8cf5-0e0eca3d0061" providerId="ADAL" clId="{7F854FAE-E8D4-244C-AE4F-67967600DBE1}" dt="2023-12-15T14:02:32.414" v="466" actId="2696"/>
        <pc:sldMkLst>
          <pc:docMk/>
          <pc:sldMk cId="1642127174" sldId="258"/>
        </pc:sldMkLst>
        <pc:spChg chg="mod">
          <ac:chgData name="Somorjai Márk István" userId="715dab04-67cd-4784-8cf5-0e0eca3d0061" providerId="ADAL" clId="{7F854FAE-E8D4-244C-AE4F-67967600DBE1}" dt="2023-12-15T10:53:58.308" v="162" actId="15"/>
          <ac:spMkLst>
            <pc:docMk/>
            <pc:sldMk cId="1642127174" sldId="258"/>
            <ac:spMk id="3" creationId="{602E739B-9696-C3AD-69A8-918839D4EC3D}"/>
          </ac:spMkLst>
        </pc:spChg>
        <pc:spChg chg="add mod">
          <ac:chgData name="Somorjai Márk István" userId="715dab04-67cd-4784-8cf5-0e0eca3d0061" providerId="ADAL" clId="{7F854FAE-E8D4-244C-AE4F-67967600DBE1}" dt="2023-12-15T10:34:24.255" v="9"/>
          <ac:spMkLst>
            <pc:docMk/>
            <pc:sldMk cId="1642127174" sldId="258"/>
            <ac:spMk id="4" creationId="{732CEA15-114B-9555-B8E3-BD68E9E930AA}"/>
          </ac:spMkLst>
        </pc:spChg>
      </pc:sldChg>
      <pc:sldChg chg="addSp modSp mod modAnim">
        <pc:chgData name="Somorjai Márk István" userId="715dab04-67cd-4784-8cf5-0e0eca3d0061" providerId="ADAL" clId="{7F854FAE-E8D4-244C-AE4F-67967600DBE1}" dt="2023-12-17T12:20:44.973" v="4016"/>
        <pc:sldMkLst>
          <pc:docMk/>
          <pc:sldMk cId="3952824485" sldId="259"/>
        </pc:sldMkLst>
        <pc:spChg chg="mod">
          <ac:chgData name="Somorjai Márk István" userId="715dab04-67cd-4784-8cf5-0e0eca3d0061" providerId="ADAL" clId="{7F854FAE-E8D4-244C-AE4F-67967600DBE1}" dt="2023-12-15T10:44:37.566" v="78" actId="20577"/>
          <ac:spMkLst>
            <pc:docMk/>
            <pc:sldMk cId="3952824485" sldId="259"/>
            <ac:spMk id="2" creationId="{FCFE6CBC-ADE7-F9BF-716D-DD34937357B0}"/>
          </ac:spMkLst>
        </pc:spChg>
        <pc:spChg chg="mod">
          <ac:chgData name="Somorjai Márk István" userId="715dab04-67cd-4784-8cf5-0e0eca3d0061" providerId="ADAL" clId="{7F854FAE-E8D4-244C-AE4F-67967600DBE1}" dt="2023-12-17T11:48:56.803" v="3021" actId="12"/>
          <ac:spMkLst>
            <pc:docMk/>
            <pc:sldMk cId="3952824485" sldId="259"/>
            <ac:spMk id="3" creationId="{A44DDC4A-59AD-F0F9-EEAB-2A69ECBB7E1F}"/>
          </ac:spMkLst>
        </pc:spChg>
        <pc:spChg chg="add mod">
          <ac:chgData name="Somorjai Márk István" userId="715dab04-67cd-4784-8cf5-0e0eca3d0061" providerId="ADAL" clId="{7F854FAE-E8D4-244C-AE4F-67967600DBE1}" dt="2023-12-15T10:34:25.674" v="10"/>
          <ac:spMkLst>
            <pc:docMk/>
            <pc:sldMk cId="3952824485" sldId="259"/>
            <ac:spMk id="4" creationId="{BFA979E8-10CB-0F38-B9CA-D95983C21564}"/>
          </ac:spMkLst>
        </pc:spChg>
        <pc:spChg chg="mod">
          <ac:chgData name="Somorjai Márk István" userId="715dab04-67cd-4784-8cf5-0e0eca3d0061" providerId="ADAL" clId="{7F854FAE-E8D4-244C-AE4F-67967600DBE1}" dt="2023-12-15T13:55:27.436" v="236" actId="2085"/>
          <ac:spMkLst>
            <pc:docMk/>
            <pc:sldMk cId="3952824485" sldId="259"/>
            <ac:spMk id="7" creationId="{8D4F0721-ACB8-7FE9-67A7-A13DB5CA34D1}"/>
          </ac:spMkLst>
        </pc:spChg>
        <pc:spChg chg="mod">
          <ac:chgData name="Somorjai Márk István" userId="715dab04-67cd-4784-8cf5-0e0eca3d0061" providerId="ADAL" clId="{7F854FAE-E8D4-244C-AE4F-67967600DBE1}" dt="2023-12-15T13:55:30.529" v="237" actId="2085"/>
          <ac:spMkLst>
            <pc:docMk/>
            <pc:sldMk cId="3952824485" sldId="259"/>
            <ac:spMk id="9" creationId="{708FDC74-D70C-138B-A96B-581B535F9AE2}"/>
          </ac:spMkLst>
        </pc:spChg>
        <pc:picChg chg="add mod">
          <ac:chgData name="Somorjai Márk István" userId="715dab04-67cd-4784-8cf5-0e0eca3d0061" providerId="ADAL" clId="{7F854FAE-E8D4-244C-AE4F-67967600DBE1}" dt="2023-12-15T10:59:35.593" v="171" actId="1076"/>
          <ac:picMkLst>
            <pc:docMk/>
            <pc:sldMk cId="3952824485" sldId="259"/>
            <ac:picMk id="6" creationId="{A5417F24-599E-11B0-5B94-5DF5AEA80DDD}"/>
          </ac:picMkLst>
        </pc:picChg>
      </pc:sldChg>
      <pc:sldChg chg="addSp delSp modSp mod modAnim">
        <pc:chgData name="Somorjai Márk István" userId="715dab04-67cd-4784-8cf5-0e0eca3d0061" providerId="ADAL" clId="{7F854FAE-E8D4-244C-AE4F-67967600DBE1}" dt="2023-12-17T12:20:29.575" v="4015"/>
        <pc:sldMkLst>
          <pc:docMk/>
          <pc:sldMk cId="65460585" sldId="260"/>
        </pc:sldMkLst>
        <pc:spChg chg="mod">
          <ac:chgData name="Somorjai Márk István" userId="715dab04-67cd-4784-8cf5-0e0eca3d0061" providerId="ADAL" clId="{7F854FAE-E8D4-244C-AE4F-67967600DBE1}" dt="2023-12-17T11:49:31.926" v="3024" actId="12"/>
          <ac:spMkLst>
            <pc:docMk/>
            <pc:sldMk cId="65460585" sldId="260"/>
            <ac:spMk id="3" creationId="{54665971-C9EF-86A4-3AC5-54CE269DDE1B}"/>
          </ac:spMkLst>
        </pc:spChg>
        <pc:spChg chg="add mod">
          <ac:chgData name="Somorjai Márk István" userId="715dab04-67cd-4784-8cf5-0e0eca3d0061" providerId="ADAL" clId="{7F854FAE-E8D4-244C-AE4F-67967600DBE1}" dt="2023-12-15T10:34:27.072" v="11"/>
          <ac:spMkLst>
            <pc:docMk/>
            <pc:sldMk cId="65460585" sldId="260"/>
            <ac:spMk id="4" creationId="{B3E0450A-634D-485B-C11A-3057BA7FDCD9}"/>
          </ac:spMkLst>
        </pc:spChg>
        <pc:spChg chg="add mod">
          <ac:chgData name="Somorjai Márk István" userId="715dab04-67cd-4784-8cf5-0e0eca3d0061" providerId="ADAL" clId="{7F854FAE-E8D4-244C-AE4F-67967600DBE1}" dt="2023-12-15T15:18:38.889" v="757" actId="1076"/>
          <ac:spMkLst>
            <pc:docMk/>
            <pc:sldMk cId="65460585" sldId="260"/>
            <ac:spMk id="5" creationId="{06E20EA8-458E-548C-1619-937C0AB41989}"/>
          </ac:spMkLst>
        </pc:spChg>
        <pc:spChg chg="add del mod">
          <ac:chgData name="Somorjai Márk István" userId="715dab04-67cd-4784-8cf5-0e0eca3d0061" providerId="ADAL" clId="{7F854FAE-E8D4-244C-AE4F-67967600DBE1}" dt="2023-12-15T10:34:29.999" v="13"/>
          <ac:spMkLst>
            <pc:docMk/>
            <pc:sldMk cId="65460585" sldId="260"/>
            <ac:spMk id="5" creationId="{83DE94CB-C5AE-4A69-7B34-2C61835E4EFD}"/>
          </ac:spMkLst>
        </pc:spChg>
        <pc:picChg chg="add del mod">
          <ac:chgData name="Somorjai Márk István" userId="715dab04-67cd-4784-8cf5-0e0eca3d0061" providerId="ADAL" clId="{7F854FAE-E8D4-244C-AE4F-67967600DBE1}" dt="2023-12-15T18:15:10.612" v="1068" actId="478"/>
          <ac:picMkLst>
            <pc:docMk/>
            <pc:sldMk cId="65460585" sldId="260"/>
            <ac:picMk id="7" creationId="{F49E4656-19C6-C851-8213-CF4ADC742E20}"/>
          </ac:picMkLst>
        </pc:picChg>
        <pc:picChg chg="add del mod">
          <ac:chgData name="Somorjai Márk István" userId="715dab04-67cd-4784-8cf5-0e0eca3d0061" providerId="ADAL" clId="{7F854FAE-E8D4-244C-AE4F-67967600DBE1}" dt="2023-12-15T18:15:10.612" v="1068" actId="478"/>
          <ac:picMkLst>
            <pc:docMk/>
            <pc:sldMk cId="65460585" sldId="260"/>
            <ac:picMk id="9" creationId="{59BA7C0F-177B-99BF-2C48-339501479AA2}"/>
          </ac:picMkLst>
        </pc:picChg>
        <pc:picChg chg="add del mod">
          <ac:chgData name="Somorjai Márk István" userId="715dab04-67cd-4784-8cf5-0e0eca3d0061" providerId="ADAL" clId="{7F854FAE-E8D4-244C-AE4F-67967600DBE1}" dt="2023-12-15T18:17:56.310" v="1075"/>
          <ac:picMkLst>
            <pc:docMk/>
            <pc:sldMk cId="65460585" sldId="260"/>
            <ac:picMk id="11" creationId="{5E130779-7FE6-A0C9-6892-A59A2B310C1B}"/>
          </ac:picMkLst>
        </pc:picChg>
        <pc:picChg chg="add del mod">
          <ac:chgData name="Somorjai Márk István" userId="715dab04-67cd-4784-8cf5-0e0eca3d0061" providerId="ADAL" clId="{7F854FAE-E8D4-244C-AE4F-67967600DBE1}" dt="2023-12-15T18:17:56.310" v="1075"/>
          <ac:picMkLst>
            <pc:docMk/>
            <pc:sldMk cId="65460585" sldId="260"/>
            <ac:picMk id="13" creationId="{83185D5E-C485-6B7A-D214-3A16CFE32790}"/>
          </ac:picMkLst>
        </pc:picChg>
        <pc:picChg chg="add del mod">
          <ac:chgData name="Somorjai Márk István" userId="715dab04-67cd-4784-8cf5-0e0eca3d0061" providerId="ADAL" clId="{7F854FAE-E8D4-244C-AE4F-67967600DBE1}" dt="2023-12-15T18:18:05.999" v="1080"/>
          <ac:picMkLst>
            <pc:docMk/>
            <pc:sldMk cId="65460585" sldId="260"/>
            <ac:picMk id="15" creationId="{0E3BE939-EDE6-B7B8-B959-BCA105708EFC}"/>
          </ac:picMkLst>
        </pc:picChg>
        <pc:picChg chg="add mod">
          <ac:chgData name="Somorjai Márk István" userId="715dab04-67cd-4784-8cf5-0e0eca3d0061" providerId="ADAL" clId="{7F854FAE-E8D4-244C-AE4F-67967600DBE1}" dt="2023-12-15T18:18:30.991" v="1090" actId="1076"/>
          <ac:picMkLst>
            <pc:docMk/>
            <pc:sldMk cId="65460585" sldId="260"/>
            <ac:picMk id="17" creationId="{9D031EE6-155A-8894-B00C-38AC6FC09265}"/>
          </ac:picMkLst>
        </pc:picChg>
        <pc:picChg chg="add mod">
          <ac:chgData name="Somorjai Márk István" userId="715dab04-67cd-4784-8cf5-0e0eca3d0061" providerId="ADAL" clId="{7F854FAE-E8D4-244C-AE4F-67967600DBE1}" dt="2023-12-15T18:18:34.274" v="1091" actId="1076"/>
          <ac:picMkLst>
            <pc:docMk/>
            <pc:sldMk cId="65460585" sldId="260"/>
            <ac:picMk id="19" creationId="{64CE38D0-A5C1-D0C0-0643-291B112D8D1F}"/>
          </ac:picMkLst>
        </pc:picChg>
      </pc:sldChg>
      <pc:sldChg chg="addSp modSp mod ord modAnim">
        <pc:chgData name="Somorjai Márk István" userId="715dab04-67cd-4784-8cf5-0e0eca3d0061" providerId="ADAL" clId="{7F854FAE-E8D4-244C-AE4F-67967600DBE1}" dt="2023-12-17T12:20:15.675" v="4013"/>
        <pc:sldMkLst>
          <pc:docMk/>
          <pc:sldMk cId="3942717860" sldId="261"/>
        </pc:sldMkLst>
        <pc:spChg chg="mod">
          <ac:chgData name="Somorjai Márk István" userId="715dab04-67cd-4784-8cf5-0e0eca3d0061" providerId="ADAL" clId="{7F854FAE-E8D4-244C-AE4F-67967600DBE1}" dt="2023-12-17T10:50:45.601" v="1804" actId="20577"/>
          <ac:spMkLst>
            <pc:docMk/>
            <pc:sldMk cId="3942717860" sldId="261"/>
            <ac:spMk id="2" creationId="{FB505E40-A4DB-16FE-5A77-9955B9DBC979}"/>
          </ac:spMkLst>
        </pc:spChg>
        <pc:spChg chg="mod">
          <ac:chgData name="Somorjai Márk István" userId="715dab04-67cd-4784-8cf5-0e0eca3d0061" providerId="ADAL" clId="{7F854FAE-E8D4-244C-AE4F-67967600DBE1}" dt="2023-12-17T11:51:30.089" v="3199" actId="57"/>
          <ac:spMkLst>
            <pc:docMk/>
            <pc:sldMk cId="3942717860" sldId="261"/>
            <ac:spMk id="3" creationId="{9295971C-7D93-42E8-8BC5-0E22CEFFAC49}"/>
          </ac:spMkLst>
        </pc:spChg>
        <pc:spChg chg="add mod">
          <ac:chgData name="Somorjai Márk István" userId="715dab04-67cd-4784-8cf5-0e0eca3d0061" providerId="ADAL" clId="{7F854FAE-E8D4-244C-AE4F-67967600DBE1}" dt="2023-12-15T10:34:30.853" v="14"/>
          <ac:spMkLst>
            <pc:docMk/>
            <pc:sldMk cId="3942717860" sldId="261"/>
            <ac:spMk id="4" creationId="{CADA2462-9969-C1EC-00D0-9C48D0307F8C}"/>
          </ac:spMkLst>
        </pc:spChg>
        <pc:spChg chg="add mod">
          <ac:chgData name="Somorjai Márk István" userId="715dab04-67cd-4784-8cf5-0e0eca3d0061" providerId="ADAL" clId="{7F854FAE-E8D4-244C-AE4F-67967600DBE1}" dt="2023-12-17T11:47:54.701" v="3019" actId="1038"/>
          <ac:spMkLst>
            <pc:docMk/>
            <pc:sldMk cId="3942717860" sldId="261"/>
            <ac:spMk id="5" creationId="{36DD9335-8E2E-7422-177C-9F6368F86EE0}"/>
          </ac:spMkLst>
        </pc:spChg>
        <pc:spChg chg="add mod">
          <ac:chgData name="Somorjai Márk István" userId="715dab04-67cd-4784-8cf5-0e0eca3d0061" providerId="ADAL" clId="{7F854FAE-E8D4-244C-AE4F-67967600DBE1}" dt="2023-12-17T11:47:50.210" v="3012" actId="1038"/>
          <ac:spMkLst>
            <pc:docMk/>
            <pc:sldMk cId="3942717860" sldId="261"/>
            <ac:spMk id="6" creationId="{5B75B0D4-D803-D41A-8ED7-DE1960E6B37A}"/>
          </ac:spMkLst>
        </pc:spChg>
        <pc:spChg chg="add mod">
          <ac:chgData name="Somorjai Márk István" userId="715dab04-67cd-4784-8cf5-0e0eca3d0061" providerId="ADAL" clId="{7F854FAE-E8D4-244C-AE4F-67967600DBE1}" dt="2023-12-17T11:50:19.320" v="3126"/>
          <ac:spMkLst>
            <pc:docMk/>
            <pc:sldMk cId="3942717860" sldId="261"/>
            <ac:spMk id="7" creationId="{685CB67C-5A80-009D-E77A-25092A15FF2B}"/>
          </ac:spMkLst>
        </pc:spChg>
      </pc:sldChg>
      <pc:sldChg chg="addSp delSp modSp mod modAnim">
        <pc:chgData name="Somorjai Márk István" userId="715dab04-67cd-4784-8cf5-0e0eca3d0061" providerId="ADAL" clId="{7F854FAE-E8D4-244C-AE4F-67967600DBE1}" dt="2023-12-17T12:18:18.940" v="3997"/>
        <pc:sldMkLst>
          <pc:docMk/>
          <pc:sldMk cId="2767939854" sldId="262"/>
        </pc:sldMkLst>
        <pc:spChg chg="mod">
          <ac:chgData name="Somorjai Márk István" userId="715dab04-67cd-4784-8cf5-0e0eca3d0061" providerId="ADAL" clId="{7F854FAE-E8D4-244C-AE4F-67967600DBE1}" dt="2023-12-17T11:28:30.875" v="2276" actId="20577"/>
          <ac:spMkLst>
            <pc:docMk/>
            <pc:sldMk cId="2767939854" sldId="262"/>
            <ac:spMk id="2" creationId="{84A9BD05-2F7F-CE85-0925-CA6AEDC8FBF0}"/>
          </ac:spMkLst>
        </pc:spChg>
        <pc:spChg chg="add mod">
          <ac:chgData name="Somorjai Márk István" userId="715dab04-67cd-4784-8cf5-0e0eca3d0061" providerId="ADAL" clId="{7F854FAE-E8D4-244C-AE4F-67967600DBE1}" dt="2023-12-15T14:00:46.135" v="354" actId="14100"/>
          <ac:spMkLst>
            <pc:docMk/>
            <pc:sldMk cId="2767939854" sldId="262"/>
            <ac:spMk id="3" creationId="{3E35E4A3-C162-134D-3059-FC349FA6090B}"/>
          </ac:spMkLst>
        </pc:spChg>
        <pc:spChg chg="del">
          <ac:chgData name="Somorjai Márk István" userId="715dab04-67cd-4784-8cf5-0e0eca3d0061" providerId="ADAL" clId="{7F854FAE-E8D4-244C-AE4F-67967600DBE1}" dt="2023-12-15T11:00:41.557" v="172"/>
          <ac:spMkLst>
            <pc:docMk/>
            <pc:sldMk cId="2767939854" sldId="262"/>
            <ac:spMk id="3" creationId="{99863009-2CD5-6AB4-1DBE-A8CD79CAFCE5}"/>
          </ac:spMkLst>
        </pc:spChg>
        <pc:spChg chg="add mod">
          <ac:chgData name="Somorjai Márk István" userId="715dab04-67cd-4784-8cf5-0e0eca3d0061" providerId="ADAL" clId="{7F854FAE-E8D4-244C-AE4F-67967600DBE1}" dt="2023-12-15T10:34:32.887" v="15"/>
          <ac:spMkLst>
            <pc:docMk/>
            <pc:sldMk cId="2767939854" sldId="262"/>
            <ac:spMk id="4" creationId="{0F941577-1B6E-8DF5-9003-4F02EB1074E2}"/>
          </ac:spMkLst>
        </pc:spChg>
        <pc:spChg chg="add mod">
          <ac:chgData name="Somorjai Márk István" userId="715dab04-67cd-4784-8cf5-0e0eca3d0061" providerId="ADAL" clId="{7F854FAE-E8D4-244C-AE4F-67967600DBE1}" dt="2023-12-15T16:46:46.251" v="1050" actId="1076"/>
          <ac:spMkLst>
            <pc:docMk/>
            <pc:sldMk cId="2767939854" sldId="262"/>
            <ac:spMk id="5" creationId="{78B82A20-7B9C-4F61-8914-342E2CDEF2A3}"/>
          </ac:spMkLst>
        </pc:spChg>
        <pc:spChg chg="add del mod">
          <ac:chgData name="Somorjai Márk István" userId="715dab04-67cd-4784-8cf5-0e0eca3d0061" providerId="ADAL" clId="{7F854FAE-E8D4-244C-AE4F-67967600DBE1}" dt="2023-12-17T11:50:23.406" v="3127" actId="478"/>
          <ac:spMkLst>
            <pc:docMk/>
            <pc:sldMk cId="2767939854" sldId="262"/>
            <ac:spMk id="7" creationId="{86274AE6-5E21-E557-BA32-CBD61F47BB82}"/>
          </ac:spMkLst>
        </pc:spChg>
        <pc:spChg chg="add mod">
          <ac:chgData name="Somorjai Márk István" userId="715dab04-67cd-4784-8cf5-0e0eca3d0061" providerId="ADAL" clId="{7F854FAE-E8D4-244C-AE4F-67967600DBE1}" dt="2023-12-17T11:50:32.340" v="3132" actId="1036"/>
          <ac:spMkLst>
            <pc:docMk/>
            <pc:sldMk cId="2767939854" sldId="262"/>
            <ac:spMk id="9" creationId="{78F1CB55-C961-EF6A-EEB6-CB0DD45C290C}"/>
          </ac:spMkLst>
        </pc:spChg>
        <pc:spChg chg="add mod">
          <ac:chgData name="Somorjai Márk István" userId="715dab04-67cd-4784-8cf5-0e0eca3d0061" providerId="ADAL" clId="{7F854FAE-E8D4-244C-AE4F-67967600DBE1}" dt="2023-12-17T11:50:32.340" v="3132" actId="1036"/>
          <ac:spMkLst>
            <pc:docMk/>
            <pc:sldMk cId="2767939854" sldId="262"/>
            <ac:spMk id="10" creationId="{29A2B714-5D9F-C684-8879-53A4A42328C0}"/>
          </ac:spMkLst>
        </pc:spChg>
        <pc:picChg chg="add mod">
          <ac:chgData name="Somorjai Márk István" userId="715dab04-67cd-4784-8cf5-0e0eca3d0061" providerId="ADAL" clId="{7F854FAE-E8D4-244C-AE4F-67967600DBE1}" dt="2023-12-17T11:50:32.340" v="3132" actId="1036"/>
          <ac:picMkLst>
            <pc:docMk/>
            <pc:sldMk cId="2767939854" sldId="262"/>
            <ac:picMk id="6" creationId="{830090F9-D613-72A3-651F-B4E0EE3EB470}"/>
          </ac:picMkLst>
        </pc:picChg>
        <pc:picChg chg="add mod">
          <ac:chgData name="Somorjai Márk István" userId="715dab04-67cd-4784-8cf5-0e0eca3d0061" providerId="ADAL" clId="{7F854FAE-E8D4-244C-AE4F-67967600DBE1}" dt="2023-12-17T11:50:32.340" v="3132" actId="1036"/>
          <ac:picMkLst>
            <pc:docMk/>
            <pc:sldMk cId="2767939854" sldId="262"/>
            <ac:picMk id="8" creationId="{EB9DA9F9-57CA-644B-29FC-1F3F6FDB307A}"/>
          </ac:picMkLst>
        </pc:picChg>
      </pc:sldChg>
      <pc:sldChg chg="addSp delSp modSp mod modAnim">
        <pc:chgData name="Somorjai Márk István" userId="715dab04-67cd-4784-8cf5-0e0eca3d0061" providerId="ADAL" clId="{7F854FAE-E8D4-244C-AE4F-67967600DBE1}" dt="2023-12-17T12:32:58.773" v="4041" actId="14826"/>
        <pc:sldMkLst>
          <pc:docMk/>
          <pc:sldMk cId="2248249251" sldId="263"/>
        </pc:sldMkLst>
        <pc:spChg chg="mod">
          <ac:chgData name="Somorjai Márk István" userId="715dab04-67cd-4784-8cf5-0e0eca3d0061" providerId="ADAL" clId="{7F854FAE-E8D4-244C-AE4F-67967600DBE1}" dt="2023-12-17T11:29:07.408" v="2290" actId="20577"/>
          <ac:spMkLst>
            <pc:docMk/>
            <pc:sldMk cId="2248249251" sldId="263"/>
            <ac:spMk id="2" creationId="{4C36F664-C7D2-011E-3B53-AD3F857C4AA2}"/>
          </ac:spMkLst>
        </pc:spChg>
        <pc:spChg chg="del">
          <ac:chgData name="Somorjai Márk István" userId="715dab04-67cd-4784-8cf5-0e0eca3d0061" providerId="ADAL" clId="{7F854FAE-E8D4-244C-AE4F-67967600DBE1}" dt="2023-12-15T11:05:50.372" v="226"/>
          <ac:spMkLst>
            <pc:docMk/>
            <pc:sldMk cId="2248249251" sldId="263"/>
            <ac:spMk id="3" creationId="{84C785EE-7A9C-1A98-08AD-C88F89F2E3ED}"/>
          </ac:spMkLst>
        </pc:spChg>
        <pc:spChg chg="add mod">
          <ac:chgData name="Somorjai Márk István" userId="715dab04-67cd-4784-8cf5-0e0eca3d0061" providerId="ADAL" clId="{7F854FAE-E8D4-244C-AE4F-67967600DBE1}" dt="2023-12-15T10:34:34.640" v="16"/>
          <ac:spMkLst>
            <pc:docMk/>
            <pc:sldMk cId="2248249251" sldId="263"/>
            <ac:spMk id="4" creationId="{96C8A0CD-EE03-DC60-2A98-4C8D19BDB244}"/>
          </ac:spMkLst>
        </pc:spChg>
        <pc:spChg chg="add mod">
          <ac:chgData name="Somorjai Márk István" userId="715dab04-67cd-4784-8cf5-0e0eca3d0061" providerId="ADAL" clId="{7F854FAE-E8D4-244C-AE4F-67967600DBE1}" dt="2023-12-17T11:28:08.867" v="2223" actId="20577"/>
          <ac:spMkLst>
            <pc:docMk/>
            <pc:sldMk cId="2248249251" sldId="263"/>
            <ac:spMk id="7" creationId="{3B3DFBD5-2F8B-58B5-EDC1-2624A5431E28}"/>
          </ac:spMkLst>
        </pc:spChg>
        <pc:spChg chg="add mod">
          <ac:chgData name="Somorjai Márk István" userId="715dab04-67cd-4784-8cf5-0e0eca3d0061" providerId="ADAL" clId="{7F854FAE-E8D4-244C-AE4F-67967600DBE1}" dt="2023-12-17T11:28:11.322" v="2224" actId="20577"/>
          <ac:spMkLst>
            <pc:docMk/>
            <pc:sldMk cId="2248249251" sldId="263"/>
            <ac:spMk id="9" creationId="{71A12711-DB95-0EB4-E33D-02E3C079E342}"/>
          </ac:spMkLst>
        </pc:spChg>
        <pc:picChg chg="add mod">
          <ac:chgData name="Somorjai Márk István" userId="715dab04-67cd-4784-8cf5-0e0eca3d0061" providerId="ADAL" clId="{7F854FAE-E8D4-244C-AE4F-67967600DBE1}" dt="2023-12-15T16:32:32.407" v="968" actId="14100"/>
          <ac:picMkLst>
            <pc:docMk/>
            <pc:sldMk cId="2248249251" sldId="263"/>
            <ac:picMk id="5" creationId="{E2E7AE52-D31C-65EB-4F9F-B53A0EAF9F01}"/>
          </ac:picMkLst>
        </pc:picChg>
        <pc:picChg chg="add mod">
          <ac:chgData name="Somorjai Márk István" userId="715dab04-67cd-4784-8cf5-0e0eca3d0061" providerId="ADAL" clId="{7F854FAE-E8D4-244C-AE4F-67967600DBE1}" dt="2023-12-15T16:31:31.789" v="940" actId="1076"/>
          <ac:picMkLst>
            <pc:docMk/>
            <pc:sldMk cId="2248249251" sldId="263"/>
            <ac:picMk id="6" creationId="{A1EFB981-5F14-5A07-521E-6AF43229B0E4}"/>
          </ac:picMkLst>
        </pc:picChg>
        <pc:picChg chg="add mod">
          <ac:chgData name="Somorjai Márk István" userId="715dab04-67cd-4784-8cf5-0e0eca3d0061" providerId="ADAL" clId="{7F854FAE-E8D4-244C-AE4F-67967600DBE1}" dt="2023-12-17T12:32:58.773" v="4041" actId="14826"/>
          <ac:picMkLst>
            <pc:docMk/>
            <pc:sldMk cId="2248249251" sldId="263"/>
            <ac:picMk id="8" creationId="{5BADF297-9398-F525-9ABB-2B2050D44467}"/>
          </ac:picMkLst>
        </pc:picChg>
      </pc:sldChg>
      <pc:sldChg chg="addSp delSp modSp mod modAnim">
        <pc:chgData name="Somorjai Márk István" userId="715dab04-67cd-4784-8cf5-0e0eca3d0061" providerId="ADAL" clId="{7F854FAE-E8D4-244C-AE4F-67967600DBE1}" dt="2023-12-17T12:22:14.096" v="4017"/>
        <pc:sldMkLst>
          <pc:docMk/>
          <pc:sldMk cId="3639129438" sldId="264"/>
        </pc:sldMkLst>
        <pc:spChg chg="mod">
          <ac:chgData name="Somorjai Márk István" userId="715dab04-67cd-4784-8cf5-0e0eca3d0061" providerId="ADAL" clId="{7F854FAE-E8D4-244C-AE4F-67967600DBE1}" dt="2023-12-17T12:12:30.199" v="3961" actId="948"/>
          <ac:spMkLst>
            <pc:docMk/>
            <pc:sldMk cId="3639129438" sldId="264"/>
            <ac:spMk id="3" creationId="{99C327ED-053D-7E66-4370-0D1F5B14E525}"/>
          </ac:spMkLst>
        </pc:spChg>
        <pc:spChg chg="add mod">
          <ac:chgData name="Somorjai Márk István" userId="715dab04-67cd-4784-8cf5-0e0eca3d0061" providerId="ADAL" clId="{7F854FAE-E8D4-244C-AE4F-67967600DBE1}" dt="2023-12-15T10:34:36.362" v="17"/>
          <ac:spMkLst>
            <pc:docMk/>
            <pc:sldMk cId="3639129438" sldId="264"/>
            <ac:spMk id="4" creationId="{B09F3E57-72EC-5B1A-6672-7886DAB7D7E0}"/>
          </ac:spMkLst>
        </pc:spChg>
        <pc:spChg chg="add mod">
          <ac:chgData name="Somorjai Márk István" userId="715dab04-67cd-4784-8cf5-0e0eca3d0061" providerId="ADAL" clId="{7F854FAE-E8D4-244C-AE4F-67967600DBE1}" dt="2023-12-17T12:00:39.534" v="3652" actId="1076"/>
          <ac:spMkLst>
            <pc:docMk/>
            <pc:sldMk cId="3639129438" sldId="264"/>
            <ac:spMk id="5" creationId="{B6CFA846-8866-2F4C-9452-7CB4BCFF2966}"/>
          </ac:spMkLst>
        </pc:spChg>
        <pc:spChg chg="add del mod">
          <ac:chgData name="Somorjai Márk István" userId="715dab04-67cd-4784-8cf5-0e0eca3d0061" providerId="ADAL" clId="{7F854FAE-E8D4-244C-AE4F-67967600DBE1}" dt="2023-12-17T12:00:17.657" v="3650"/>
          <ac:spMkLst>
            <pc:docMk/>
            <pc:sldMk cId="3639129438" sldId="264"/>
            <ac:spMk id="6" creationId="{6B054D7D-EC76-888D-4A50-2FE8B306145B}"/>
          </ac:spMkLst>
        </pc:spChg>
        <pc:spChg chg="add del mod">
          <ac:chgData name="Somorjai Márk István" userId="715dab04-67cd-4784-8cf5-0e0eca3d0061" providerId="ADAL" clId="{7F854FAE-E8D4-244C-AE4F-67967600DBE1}" dt="2023-12-17T12:09:29.369" v="3865" actId="478"/>
          <ac:spMkLst>
            <pc:docMk/>
            <pc:sldMk cId="3639129438" sldId="264"/>
            <ac:spMk id="8" creationId="{AEC44813-283F-7B64-750E-312FC5FE3BC9}"/>
          </ac:spMkLst>
        </pc:spChg>
        <pc:spChg chg="del mod topLvl">
          <ac:chgData name="Somorjai Márk István" userId="715dab04-67cd-4784-8cf5-0e0eca3d0061" providerId="ADAL" clId="{7F854FAE-E8D4-244C-AE4F-67967600DBE1}" dt="2023-12-17T12:10:56.680" v="3955" actId="478"/>
          <ac:spMkLst>
            <pc:docMk/>
            <pc:sldMk cId="3639129438" sldId="264"/>
            <ac:spMk id="11" creationId="{15210122-8FB3-17C7-4A1E-DD2FF57414CE}"/>
          </ac:spMkLst>
        </pc:spChg>
        <pc:grpChg chg="add del mod">
          <ac:chgData name="Somorjai Márk István" userId="715dab04-67cd-4784-8cf5-0e0eca3d0061" providerId="ADAL" clId="{7F854FAE-E8D4-244C-AE4F-67967600DBE1}" dt="2023-12-17T12:10:56.680" v="3955" actId="478"/>
          <ac:grpSpMkLst>
            <pc:docMk/>
            <pc:sldMk cId="3639129438" sldId="264"/>
            <ac:grpSpMk id="9" creationId="{0E3613CE-AC97-3E57-7769-9E599E7D74D6}"/>
          </ac:grpSpMkLst>
        </pc:grpChg>
        <pc:picChg chg="add del mod">
          <ac:chgData name="Somorjai Márk István" userId="715dab04-67cd-4784-8cf5-0e0eca3d0061" providerId="ADAL" clId="{7F854FAE-E8D4-244C-AE4F-67967600DBE1}" dt="2023-12-17T12:11:14.374" v="3957" actId="478"/>
          <ac:picMkLst>
            <pc:docMk/>
            <pc:sldMk cId="3639129438" sldId="264"/>
            <ac:picMk id="7" creationId="{818496A3-E2A9-DB76-6224-9AE8C0DA0477}"/>
          </ac:picMkLst>
        </pc:picChg>
        <pc:picChg chg="mod topLvl">
          <ac:chgData name="Somorjai Márk István" userId="715dab04-67cd-4784-8cf5-0e0eca3d0061" providerId="ADAL" clId="{7F854FAE-E8D4-244C-AE4F-67967600DBE1}" dt="2023-12-17T12:11:54.285" v="3960" actId="14100"/>
          <ac:picMkLst>
            <pc:docMk/>
            <pc:sldMk cId="3639129438" sldId="264"/>
            <ac:picMk id="10" creationId="{484103EB-23D8-4E7A-AB30-1593C0FBC6BD}"/>
          </ac:picMkLst>
        </pc:picChg>
      </pc:sldChg>
      <pc:sldChg chg="addSp delSp modSp new mod delAnim modAnim">
        <pc:chgData name="Somorjai Márk István" userId="715dab04-67cd-4784-8cf5-0e0eca3d0061" providerId="ADAL" clId="{7F854FAE-E8D4-244C-AE4F-67967600DBE1}" dt="2023-12-17T13:17:09.196" v="4046"/>
        <pc:sldMkLst>
          <pc:docMk/>
          <pc:sldMk cId="508159013" sldId="265"/>
        </pc:sldMkLst>
        <pc:spChg chg="mod">
          <ac:chgData name="Somorjai Márk István" userId="715dab04-67cd-4784-8cf5-0e0eca3d0061" providerId="ADAL" clId="{7F854FAE-E8D4-244C-AE4F-67967600DBE1}" dt="2023-12-17T11:32:26.763" v="2316" actId="20577"/>
          <ac:spMkLst>
            <pc:docMk/>
            <pc:sldMk cId="508159013" sldId="265"/>
            <ac:spMk id="2" creationId="{87927F59-737A-FF32-DA09-8DA3F19306A3}"/>
          </ac:spMkLst>
        </pc:spChg>
        <pc:spChg chg="mod">
          <ac:chgData name="Somorjai Márk István" userId="715dab04-67cd-4784-8cf5-0e0eca3d0061" providerId="ADAL" clId="{7F854FAE-E8D4-244C-AE4F-67967600DBE1}" dt="2023-12-17T11:36:51.327" v="2376" actId="1076"/>
          <ac:spMkLst>
            <pc:docMk/>
            <pc:sldMk cId="508159013" sldId="265"/>
            <ac:spMk id="3" creationId="{99E2B5DF-BA72-FCEE-976E-676D221A2394}"/>
          </ac:spMkLst>
        </pc:spChg>
        <pc:spChg chg="add mod">
          <ac:chgData name="Somorjai Márk István" userId="715dab04-67cd-4784-8cf5-0e0eca3d0061" providerId="ADAL" clId="{7F854FAE-E8D4-244C-AE4F-67967600DBE1}" dt="2023-12-17T13:17:09.196" v="4046"/>
          <ac:spMkLst>
            <pc:docMk/>
            <pc:sldMk cId="508159013" sldId="265"/>
            <ac:spMk id="4" creationId="{74D6A49D-7FA2-147C-3306-99FF03B2B88A}"/>
          </ac:spMkLst>
        </pc:spChg>
        <pc:spChg chg="add mod">
          <ac:chgData name="Somorjai Márk István" userId="715dab04-67cd-4784-8cf5-0e0eca3d0061" providerId="ADAL" clId="{7F854FAE-E8D4-244C-AE4F-67967600DBE1}" dt="2023-12-17T11:37:15.663" v="2409" actId="1037"/>
          <ac:spMkLst>
            <pc:docMk/>
            <pc:sldMk cId="508159013" sldId="265"/>
            <ac:spMk id="11" creationId="{7688E182-E6CC-79D2-07F4-19740D04BF19}"/>
          </ac:spMkLst>
        </pc:spChg>
        <pc:spChg chg="add mod">
          <ac:chgData name="Somorjai Márk István" userId="715dab04-67cd-4784-8cf5-0e0eca3d0061" providerId="ADAL" clId="{7F854FAE-E8D4-244C-AE4F-67967600DBE1}" dt="2023-12-17T11:37:15.663" v="2409" actId="1037"/>
          <ac:spMkLst>
            <pc:docMk/>
            <pc:sldMk cId="508159013" sldId="265"/>
            <ac:spMk id="12" creationId="{924832F9-C9F2-C8AF-7267-68C2CC13CB08}"/>
          </ac:spMkLst>
        </pc:spChg>
        <pc:picChg chg="add mod modCrop">
          <ac:chgData name="Somorjai Márk István" userId="715dab04-67cd-4784-8cf5-0e0eca3d0061" providerId="ADAL" clId="{7F854FAE-E8D4-244C-AE4F-67967600DBE1}" dt="2023-12-17T11:37:15.663" v="2409" actId="1037"/>
          <ac:picMkLst>
            <pc:docMk/>
            <pc:sldMk cId="508159013" sldId="265"/>
            <ac:picMk id="5" creationId="{40F843BE-1F8F-1473-3C37-790A1CD3A968}"/>
          </ac:picMkLst>
        </pc:picChg>
        <pc:picChg chg="add del mod">
          <ac:chgData name="Somorjai Márk István" userId="715dab04-67cd-4784-8cf5-0e0eca3d0061" providerId="ADAL" clId="{7F854FAE-E8D4-244C-AE4F-67967600DBE1}" dt="2023-12-17T12:24:21.184" v="4019" actId="478"/>
          <ac:picMkLst>
            <pc:docMk/>
            <pc:sldMk cId="508159013" sldId="265"/>
            <ac:picMk id="7" creationId="{BFBCE4F9-DC13-3D32-1FE8-19DC45797449}"/>
          </ac:picMkLst>
        </pc:picChg>
        <pc:picChg chg="add mod modCrop">
          <ac:chgData name="Somorjai Márk István" userId="715dab04-67cd-4784-8cf5-0e0eca3d0061" providerId="ADAL" clId="{7F854FAE-E8D4-244C-AE4F-67967600DBE1}" dt="2023-12-17T11:37:15.663" v="2409" actId="1037"/>
          <ac:picMkLst>
            <pc:docMk/>
            <pc:sldMk cId="508159013" sldId="265"/>
            <ac:picMk id="9" creationId="{F865849D-6626-603C-1CEB-C2B8C2DA1306}"/>
          </ac:picMkLst>
        </pc:picChg>
        <pc:picChg chg="add del mod">
          <ac:chgData name="Somorjai Márk István" userId="715dab04-67cd-4784-8cf5-0e0eca3d0061" providerId="ADAL" clId="{7F854FAE-E8D4-244C-AE4F-67967600DBE1}" dt="2023-12-17T11:33:03.968" v="2322" actId="478"/>
          <ac:picMkLst>
            <pc:docMk/>
            <pc:sldMk cId="508159013" sldId="265"/>
            <ac:picMk id="10" creationId="{023B75BD-AF21-5672-2D46-0608905AE61A}"/>
          </ac:picMkLst>
        </pc:picChg>
        <pc:picChg chg="add del mod">
          <ac:chgData name="Somorjai Márk István" userId="715dab04-67cd-4784-8cf5-0e0eca3d0061" providerId="ADAL" clId="{7F854FAE-E8D4-244C-AE4F-67967600DBE1}" dt="2023-12-17T12:24:30.395" v="4023" actId="478"/>
          <ac:picMkLst>
            <pc:docMk/>
            <pc:sldMk cId="508159013" sldId="265"/>
            <ac:picMk id="14" creationId="{08E8A06C-9935-0C2F-5FDE-A50BC102A995}"/>
          </ac:picMkLst>
        </pc:picChg>
        <pc:picChg chg="add del mod">
          <ac:chgData name="Somorjai Márk István" userId="715dab04-67cd-4784-8cf5-0e0eca3d0061" providerId="ADAL" clId="{7F854FAE-E8D4-244C-AE4F-67967600DBE1}" dt="2023-12-17T12:25:49.377" v="4033" actId="478"/>
          <ac:picMkLst>
            <pc:docMk/>
            <pc:sldMk cId="508159013" sldId="265"/>
            <ac:picMk id="16" creationId="{6DE7D604-B0B1-CF71-8554-8A0493A1D07D}"/>
          </ac:picMkLst>
        </pc:picChg>
        <pc:picChg chg="add mod">
          <ac:chgData name="Somorjai Márk István" userId="715dab04-67cd-4784-8cf5-0e0eca3d0061" providerId="ADAL" clId="{7F854FAE-E8D4-244C-AE4F-67967600DBE1}" dt="2023-12-17T12:31:08.996" v="4039" actId="1076"/>
          <ac:picMkLst>
            <pc:docMk/>
            <pc:sldMk cId="508159013" sldId="265"/>
            <ac:picMk id="18" creationId="{04933F5F-CE67-71D7-3D75-9652C9DD706A}"/>
          </ac:picMkLst>
        </pc:picChg>
        <pc:picChg chg="add del mod">
          <ac:chgData name="Somorjai Márk István" userId="715dab04-67cd-4784-8cf5-0e0eca3d0061" providerId="ADAL" clId="{7F854FAE-E8D4-244C-AE4F-67967600DBE1}" dt="2023-12-17T12:31:12.108" v="4040" actId="478"/>
          <ac:picMkLst>
            <pc:docMk/>
            <pc:sldMk cId="508159013" sldId="265"/>
            <ac:picMk id="19" creationId="{B083202E-9AF6-6498-E7DC-1884711ACB0F}"/>
          </ac:picMkLst>
        </pc:picChg>
      </pc:sldChg>
      <pc:sldChg chg="new del">
        <pc:chgData name="Somorjai Márk István" userId="715dab04-67cd-4784-8cf5-0e0eca3d0061" providerId="ADAL" clId="{7F854FAE-E8D4-244C-AE4F-67967600DBE1}" dt="2023-12-15T10:34:06.034" v="7" actId="680"/>
        <pc:sldMkLst>
          <pc:docMk/>
          <pc:sldMk cId="2934687046" sldId="265"/>
        </pc:sldMkLst>
      </pc:sldChg>
      <pc:sldChg chg="new del">
        <pc:chgData name="Somorjai Márk István" userId="715dab04-67cd-4784-8cf5-0e0eca3d0061" providerId="ADAL" clId="{7F854FAE-E8D4-244C-AE4F-67967600DBE1}" dt="2023-12-17T10:51:52.139" v="1903" actId="2696"/>
        <pc:sldMkLst>
          <pc:docMk/>
          <pc:sldMk cId="2419246568" sldId="266"/>
        </pc:sldMkLst>
      </pc:sldChg>
      <pc:sldChg chg="addSp delSp modSp new mod ord modAnim">
        <pc:chgData name="Somorjai Márk István" userId="715dab04-67cd-4784-8cf5-0e0eca3d0061" providerId="ADAL" clId="{7F854FAE-E8D4-244C-AE4F-67967600DBE1}" dt="2023-12-17T13:17:02.430" v="4045"/>
        <pc:sldMkLst>
          <pc:docMk/>
          <pc:sldMk cId="3592811599" sldId="266"/>
        </pc:sldMkLst>
        <pc:spChg chg="mod">
          <ac:chgData name="Somorjai Márk István" userId="715dab04-67cd-4784-8cf5-0e0eca3d0061" providerId="ADAL" clId="{7F854FAE-E8D4-244C-AE4F-67967600DBE1}" dt="2023-12-17T11:21:40.098" v="1967" actId="20577"/>
          <ac:spMkLst>
            <pc:docMk/>
            <pc:sldMk cId="3592811599" sldId="266"/>
            <ac:spMk id="2" creationId="{8DEF2EFC-2F98-27E7-AEE1-71B63E1A6230}"/>
          </ac:spMkLst>
        </pc:spChg>
        <pc:spChg chg="del">
          <ac:chgData name="Somorjai Márk István" userId="715dab04-67cd-4784-8cf5-0e0eca3d0061" providerId="ADAL" clId="{7F854FAE-E8D4-244C-AE4F-67967600DBE1}" dt="2023-12-17T11:21:46.765" v="1968" actId="478"/>
          <ac:spMkLst>
            <pc:docMk/>
            <pc:sldMk cId="3592811599" sldId="266"/>
            <ac:spMk id="3" creationId="{02E2FD83-D31D-5CCB-2904-42F62B3CDA8B}"/>
          </ac:spMkLst>
        </pc:spChg>
        <pc:spChg chg="add mod">
          <ac:chgData name="Somorjai Márk István" userId="715dab04-67cd-4784-8cf5-0e0eca3d0061" providerId="ADAL" clId="{7F854FAE-E8D4-244C-AE4F-67967600DBE1}" dt="2023-12-17T13:17:02.430" v="4045"/>
          <ac:spMkLst>
            <pc:docMk/>
            <pc:sldMk cId="3592811599" sldId="266"/>
            <ac:spMk id="3" creationId="{9573A0CB-A152-DB5C-53D4-C94A5C89EB39}"/>
          </ac:spMkLst>
        </pc:spChg>
        <pc:spChg chg="add mod">
          <ac:chgData name="Somorjai Márk István" userId="715dab04-67cd-4784-8cf5-0e0eca3d0061" providerId="ADAL" clId="{7F854FAE-E8D4-244C-AE4F-67967600DBE1}" dt="2023-12-17T11:28:02.709" v="2221" actId="20577"/>
          <ac:spMkLst>
            <pc:docMk/>
            <pc:sldMk cId="3592811599" sldId="266"/>
            <ac:spMk id="10" creationId="{6E76CD22-B678-6659-F1E1-D5F08F3836F7}"/>
          </ac:spMkLst>
        </pc:spChg>
        <pc:spChg chg="add mod">
          <ac:chgData name="Somorjai Márk István" userId="715dab04-67cd-4784-8cf5-0e0eca3d0061" providerId="ADAL" clId="{7F854FAE-E8D4-244C-AE4F-67967600DBE1}" dt="2023-12-17T11:28:05.218" v="2222" actId="20577"/>
          <ac:spMkLst>
            <pc:docMk/>
            <pc:sldMk cId="3592811599" sldId="266"/>
            <ac:spMk id="11" creationId="{431D67B7-2632-6653-D02E-54859898B25F}"/>
          </ac:spMkLst>
        </pc:spChg>
        <pc:spChg chg="add mod">
          <ac:chgData name="Somorjai Márk István" userId="715dab04-67cd-4784-8cf5-0e0eca3d0061" providerId="ADAL" clId="{7F854FAE-E8D4-244C-AE4F-67967600DBE1}" dt="2023-12-17T11:27:59.909" v="2220" actId="20577"/>
          <ac:spMkLst>
            <pc:docMk/>
            <pc:sldMk cId="3592811599" sldId="266"/>
            <ac:spMk id="12" creationId="{EB693911-0F41-A53E-4EED-9F05EA679F77}"/>
          </ac:spMkLst>
        </pc:spChg>
        <pc:spChg chg="add mod">
          <ac:chgData name="Somorjai Márk István" userId="715dab04-67cd-4784-8cf5-0e0eca3d0061" providerId="ADAL" clId="{7F854FAE-E8D4-244C-AE4F-67967600DBE1}" dt="2023-12-17T11:26:31.417" v="2168" actId="20577"/>
          <ac:spMkLst>
            <pc:docMk/>
            <pc:sldMk cId="3592811599" sldId="266"/>
            <ac:spMk id="13" creationId="{8C9A4BED-3FB7-7A59-2E9B-606D547373C5}"/>
          </ac:spMkLst>
        </pc:spChg>
        <pc:picChg chg="add mod">
          <ac:chgData name="Somorjai Márk István" userId="715dab04-67cd-4784-8cf5-0e0eca3d0061" providerId="ADAL" clId="{7F854FAE-E8D4-244C-AE4F-67967600DBE1}" dt="2023-12-17T11:26:43.144" v="2174" actId="1036"/>
          <ac:picMkLst>
            <pc:docMk/>
            <pc:sldMk cId="3592811599" sldId="266"/>
            <ac:picMk id="5" creationId="{4CB6527F-31A4-9806-61A7-6444E48950E7}"/>
          </ac:picMkLst>
        </pc:picChg>
        <pc:picChg chg="add mod modCrop">
          <ac:chgData name="Somorjai Márk István" userId="715dab04-67cd-4784-8cf5-0e0eca3d0061" providerId="ADAL" clId="{7F854FAE-E8D4-244C-AE4F-67967600DBE1}" dt="2023-12-17T11:26:43.144" v="2174" actId="1036"/>
          <ac:picMkLst>
            <pc:docMk/>
            <pc:sldMk cId="3592811599" sldId="266"/>
            <ac:picMk id="7" creationId="{7621BA90-B2BA-3892-5AED-A88D4896E3E8}"/>
          </ac:picMkLst>
        </pc:picChg>
        <pc:picChg chg="add mod">
          <ac:chgData name="Somorjai Márk István" userId="715dab04-67cd-4784-8cf5-0e0eca3d0061" providerId="ADAL" clId="{7F854FAE-E8D4-244C-AE4F-67967600DBE1}" dt="2023-12-17T11:26:43.144" v="2174" actId="1036"/>
          <ac:picMkLst>
            <pc:docMk/>
            <pc:sldMk cId="3592811599" sldId="266"/>
            <ac:picMk id="9" creationId="{C025C201-08F7-9B4F-0CD4-F0FE65070E43}"/>
          </ac:picMkLst>
        </pc:picChg>
      </pc:sldChg>
      <pc:sldMasterChg chg="modSldLayout">
        <pc:chgData name="Somorjai Márk István" userId="715dab04-67cd-4784-8cf5-0e0eca3d0061" providerId="ADAL" clId="{7F854FAE-E8D4-244C-AE4F-67967600DBE1}" dt="2023-12-15T10:33:51.788" v="3"/>
        <pc:sldMasterMkLst>
          <pc:docMk/>
          <pc:sldMasterMk cId="3867067439" sldId="2147483648"/>
        </pc:sldMasterMkLst>
        <pc:sldLayoutChg chg="modSp mod">
          <pc:chgData name="Somorjai Márk István" userId="715dab04-67cd-4784-8cf5-0e0eca3d0061" providerId="ADAL" clId="{7F854FAE-E8D4-244C-AE4F-67967600DBE1}" dt="2023-12-15T10:33:51.788" v="3"/>
          <pc:sldLayoutMkLst>
            <pc:docMk/>
            <pc:sldMasterMk cId="3867067439" sldId="2147483648"/>
            <pc:sldLayoutMk cId="2774729846" sldId="2147483650"/>
          </pc:sldLayoutMkLst>
          <pc:spChg chg="mod">
            <ac:chgData name="Somorjai Márk István" userId="715dab04-67cd-4784-8cf5-0e0eca3d0061" providerId="ADAL" clId="{7F854FAE-E8D4-244C-AE4F-67967600DBE1}" dt="2023-12-15T10:33:51.788" v="3"/>
            <ac:spMkLst>
              <pc:docMk/>
              <pc:sldMasterMk cId="3867067439" sldId="2147483648"/>
              <pc:sldLayoutMk cId="2774729846" sldId="2147483650"/>
              <ac:spMk id="6" creationId="{CA6D85AC-E2E0-B194-A907-C40437C78770}"/>
            </ac:spMkLst>
          </pc:spChg>
        </pc:sldLayoutChg>
      </pc:sldMasterChg>
    </pc:docChg>
  </pc:docChgLst>
  <pc:docChgLst>
    <pc:chgData name="Telbisz Csanád Ferenc" userId="S::csanadtelbisz@edu.bme.hu::e1e7cbd4-668f-404e-8998-835d9088f7e3" providerId="AD" clId="Web-{9F8818EF-39A0-D56B-D820-8F2A9F9ED745}"/>
    <pc:docChg chg="modSld">
      <pc:chgData name="Telbisz Csanád Ferenc" userId="S::csanadtelbisz@edu.bme.hu::e1e7cbd4-668f-404e-8998-835d9088f7e3" providerId="AD" clId="Web-{9F8818EF-39A0-D56B-D820-8F2A9F9ED745}" dt="2023-12-15T11:25:36.461" v="15" actId="20577"/>
      <pc:docMkLst>
        <pc:docMk/>
      </pc:docMkLst>
      <pc:sldChg chg="addSp modSp">
        <pc:chgData name="Telbisz Csanád Ferenc" userId="S::csanadtelbisz@edu.bme.hu::e1e7cbd4-668f-404e-8998-835d9088f7e3" providerId="AD" clId="Web-{9F8818EF-39A0-D56B-D820-8F2A9F9ED745}" dt="2023-12-15T11:25:36.461" v="15" actId="20577"/>
        <pc:sldMkLst>
          <pc:docMk/>
          <pc:sldMk cId="3952824485" sldId="259"/>
        </pc:sldMkLst>
        <pc:spChg chg="mod">
          <ac:chgData name="Telbisz Csanád Ferenc" userId="S::csanadtelbisz@edu.bme.hu::e1e7cbd4-668f-404e-8998-835d9088f7e3" providerId="AD" clId="Web-{9F8818EF-39A0-D56B-D820-8F2A9F9ED745}" dt="2023-12-15T11:25:36.461" v="15" actId="20577"/>
          <ac:spMkLst>
            <pc:docMk/>
            <pc:sldMk cId="3952824485" sldId="259"/>
            <ac:spMk id="3" creationId="{A44DDC4A-59AD-F0F9-EEAB-2A69ECBB7E1F}"/>
          </ac:spMkLst>
        </pc:spChg>
        <pc:spChg chg="add mod">
          <ac:chgData name="Telbisz Csanád Ferenc" userId="S::csanadtelbisz@edu.bme.hu::e1e7cbd4-668f-404e-8998-835d9088f7e3" providerId="AD" clId="Web-{9F8818EF-39A0-D56B-D820-8F2A9F9ED745}" dt="2023-12-15T11:25:33.586" v="14" actId="1076"/>
          <ac:spMkLst>
            <pc:docMk/>
            <pc:sldMk cId="3952824485" sldId="259"/>
            <ac:spMk id="5" creationId="{138C83AF-7898-78F7-841B-E7B22334C871}"/>
          </ac:spMkLst>
        </pc:spChg>
        <pc:picChg chg="mod">
          <ac:chgData name="Telbisz Csanád Ferenc" userId="S::csanadtelbisz@edu.bme.hu::e1e7cbd4-668f-404e-8998-835d9088f7e3" providerId="AD" clId="Web-{9F8818EF-39A0-D56B-D820-8F2A9F9ED745}" dt="2023-12-15T11:25:18.429" v="10" actId="1076"/>
          <ac:picMkLst>
            <pc:docMk/>
            <pc:sldMk cId="3952824485" sldId="259"/>
            <ac:picMk id="6" creationId="{A5417F24-599E-11B0-5B94-5DF5AEA80DDD}"/>
          </ac:picMkLst>
        </pc:picChg>
      </pc:sldChg>
    </pc:docChg>
  </pc:docChgLst>
  <pc:docChgLst>
    <pc:chgData name="Telbisz Csanád Ferenc" userId="e1e7cbd4-668f-404e-8998-835d9088f7e3" providerId="ADAL" clId="{F470830F-EB72-4ED3-B6B8-231799B35EFE}"/>
    <pc:docChg chg="undo custSel modSld">
      <pc:chgData name="Telbisz Csanád Ferenc" userId="e1e7cbd4-668f-404e-8998-835d9088f7e3" providerId="ADAL" clId="{F470830F-EB72-4ED3-B6B8-231799B35EFE}" dt="2023-12-15T12:10:59.097" v="467" actId="1035"/>
      <pc:docMkLst>
        <pc:docMk/>
      </pc:docMkLst>
      <pc:sldChg chg="modSp mod modAnim">
        <pc:chgData name="Telbisz Csanád Ferenc" userId="e1e7cbd4-668f-404e-8998-835d9088f7e3" providerId="ADAL" clId="{F470830F-EB72-4ED3-B6B8-231799B35EFE}" dt="2023-12-15T12:05:14.724" v="214" actId="1076"/>
        <pc:sldMkLst>
          <pc:docMk/>
          <pc:sldMk cId="2216153687" sldId="257"/>
        </pc:sldMkLst>
        <pc:spChg chg="mod">
          <ac:chgData name="Telbisz Csanád Ferenc" userId="e1e7cbd4-668f-404e-8998-835d9088f7e3" providerId="ADAL" clId="{F470830F-EB72-4ED3-B6B8-231799B35EFE}" dt="2023-12-15T12:03:38.034" v="147" actId="20577"/>
          <ac:spMkLst>
            <pc:docMk/>
            <pc:sldMk cId="2216153687" sldId="257"/>
            <ac:spMk id="3" creationId="{EFAAE914-0CCE-2F12-E0A1-5C1D2090B729}"/>
          </ac:spMkLst>
        </pc:spChg>
        <pc:spChg chg="mod">
          <ac:chgData name="Telbisz Csanád Ferenc" userId="e1e7cbd4-668f-404e-8998-835d9088f7e3" providerId="ADAL" clId="{F470830F-EB72-4ED3-B6B8-231799B35EFE}" dt="2023-12-15T12:05:09.688" v="213" actId="1076"/>
          <ac:spMkLst>
            <pc:docMk/>
            <pc:sldMk cId="2216153687" sldId="257"/>
            <ac:spMk id="5" creationId="{5288BAE0-9520-0696-AD74-2A1A6752B119}"/>
          </ac:spMkLst>
        </pc:spChg>
        <pc:picChg chg="mod">
          <ac:chgData name="Telbisz Csanád Ferenc" userId="e1e7cbd4-668f-404e-8998-835d9088f7e3" providerId="ADAL" clId="{F470830F-EB72-4ED3-B6B8-231799B35EFE}" dt="2023-12-15T12:05:14.724" v="214" actId="1076"/>
          <ac:picMkLst>
            <pc:docMk/>
            <pc:sldMk cId="2216153687" sldId="257"/>
            <ac:picMk id="8" creationId="{28997CB9-CE8D-4BE3-192D-19237EA4F6B8}"/>
          </ac:picMkLst>
        </pc:picChg>
      </pc:sldChg>
      <pc:sldChg chg="addSp modSp mod modAnim">
        <pc:chgData name="Telbisz Csanád Ferenc" userId="e1e7cbd4-668f-404e-8998-835d9088f7e3" providerId="ADAL" clId="{F470830F-EB72-4ED3-B6B8-231799B35EFE}" dt="2023-12-15T12:10:59.097" v="467" actId="1035"/>
        <pc:sldMkLst>
          <pc:docMk/>
          <pc:sldMk cId="3952824485" sldId="259"/>
        </pc:sldMkLst>
        <pc:spChg chg="mod">
          <ac:chgData name="Telbisz Csanád Ferenc" userId="e1e7cbd4-668f-404e-8998-835d9088f7e3" providerId="ADAL" clId="{F470830F-EB72-4ED3-B6B8-231799B35EFE}" dt="2023-12-15T12:08:25.061" v="384" actId="20577"/>
          <ac:spMkLst>
            <pc:docMk/>
            <pc:sldMk cId="3952824485" sldId="259"/>
            <ac:spMk id="3" creationId="{A44DDC4A-59AD-F0F9-EEAB-2A69ECBB7E1F}"/>
          </ac:spMkLst>
        </pc:spChg>
        <pc:spChg chg="mod">
          <ac:chgData name="Telbisz Csanád Ferenc" userId="e1e7cbd4-668f-404e-8998-835d9088f7e3" providerId="ADAL" clId="{F470830F-EB72-4ED3-B6B8-231799B35EFE}" dt="2023-12-15T12:09:45.345" v="415" actId="1076"/>
          <ac:spMkLst>
            <pc:docMk/>
            <pc:sldMk cId="3952824485" sldId="259"/>
            <ac:spMk id="5" creationId="{138C83AF-7898-78F7-841B-E7B22334C871}"/>
          </ac:spMkLst>
        </pc:spChg>
        <pc:spChg chg="mod">
          <ac:chgData name="Telbisz Csanád Ferenc" userId="e1e7cbd4-668f-404e-8998-835d9088f7e3" providerId="ADAL" clId="{F470830F-EB72-4ED3-B6B8-231799B35EFE}" dt="2023-12-15T12:10:59.097" v="467" actId="1035"/>
          <ac:spMkLst>
            <pc:docMk/>
            <pc:sldMk cId="3952824485" sldId="259"/>
            <ac:spMk id="7" creationId="{8D4F0721-ACB8-7FE9-67A7-A13DB5CA34D1}"/>
          </ac:spMkLst>
        </pc:spChg>
        <pc:spChg chg="add mod">
          <ac:chgData name="Telbisz Csanád Ferenc" userId="e1e7cbd4-668f-404e-8998-835d9088f7e3" providerId="ADAL" clId="{F470830F-EB72-4ED3-B6B8-231799B35EFE}" dt="2023-12-15T12:10:52.306" v="458" actId="1036"/>
          <ac:spMkLst>
            <pc:docMk/>
            <pc:sldMk cId="3952824485" sldId="259"/>
            <ac:spMk id="8" creationId="{5E05D2DA-3C8A-2753-8520-F3B7D265AB86}"/>
          </ac:spMkLst>
        </pc:spChg>
        <pc:spChg chg="add mod">
          <ac:chgData name="Telbisz Csanád Ferenc" userId="e1e7cbd4-668f-404e-8998-835d9088f7e3" providerId="ADAL" clId="{F470830F-EB72-4ED3-B6B8-231799B35EFE}" dt="2023-12-15T12:10:52.306" v="458" actId="1036"/>
          <ac:spMkLst>
            <pc:docMk/>
            <pc:sldMk cId="3952824485" sldId="259"/>
            <ac:spMk id="9" creationId="{708FDC74-D70C-138B-A96B-581B535F9AE2}"/>
          </ac:spMkLst>
        </pc:spChg>
        <pc:picChg chg="mod ord">
          <ac:chgData name="Telbisz Csanád Ferenc" userId="e1e7cbd4-668f-404e-8998-835d9088f7e3" providerId="ADAL" clId="{F470830F-EB72-4ED3-B6B8-231799B35EFE}" dt="2023-12-15T12:09:53.398" v="417" actId="1076"/>
          <ac:picMkLst>
            <pc:docMk/>
            <pc:sldMk cId="3952824485" sldId="259"/>
            <ac:picMk id="6" creationId="{A5417F24-599E-11B0-5B94-5DF5AEA80DDD}"/>
          </ac:picMkLst>
        </pc:picChg>
      </pc:sldChg>
      <pc:sldChg chg="modSp">
        <pc:chgData name="Telbisz Csanád Ferenc" userId="e1e7cbd4-668f-404e-8998-835d9088f7e3" providerId="ADAL" clId="{F470830F-EB72-4ED3-B6B8-231799B35EFE}" dt="2023-12-15T11:59:23.342" v="37" actId="14826"/>
        <pc:sldMkLst>
          <pc:docMk/>
          <pc:sldMk cId="2248249251" sldId="263"/>
        </pc:sldMkLst>
        <pc:picChg chg="mod">
          <ac:chgData name="Telbisz Csanád Ferenc" userId="e1e7cbd4-668f-404e-8998-835d9088f7e3" providerId="ADAL" clId="{F470830F-EB72-4ED3-B6B8-231799B35EFE}" dt="2023-12-15T11:59:23.342" v="37" actId="14826"/>
          <ac:picMkLst>
            <pc:docMk/>
            <pc:sldMk cId="2248249251" sldId="263"/>
            <ac:picMk id="8" creationId="{5BADF297-9398-F525-9ABB-2B2050D444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79EE4-FC4D-C747-BAD0-CEF0C5690E1F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FD88D-6D18-F247-B809-C0C1AB236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886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FD88D-6D18-F247-B809-C0C1AB23690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031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7C9E27-688B-060A-B2FE-76E376D58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F69432-0ADA-DE1A-E1E9-AB62DAE78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1D1293-15E1-8171-A3AF-78506810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5DA054C-0250-CA7C-14BF-6213BF0F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D695400-DA7E-5874-8BE2-DCD71A8E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3342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B74DB-B0B8-3652-D233-4D3001FC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6B0E2E8-46D5-60E4-B39F-322AD80E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3A287C0-0357-0FAB-E793-521DF4F6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967CA1A-E186-69B1-13B1-B2BCA69A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59F7AB7-4D27-7A38-D63E-C298B152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403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4D912A2-40DD-6956-694A-3C4216E69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0038AE4-5036-55DD-E1A2-8253EAC70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4E27CD-D5BF-1461-C0BD-4C461434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57F5E52-51E4-22DA-4A8A-84C1BB3E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F9A9BA6-2093-C70D-224A-FE829FE1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17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270BB7-0B6E-7238-3B12-5E846229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5FBB6A-41FB-B30E-6D0A-7DC45A1BA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289554-5EBF-CB3A-73BE-391534D0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9AF2D3E-C2A9-9A5F-E87D-5C860DDE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6D85AC-E2E0-B194-A907-C40437C7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472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9C55A5-08F4-6B43-0C5C-D3A7BC5D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28B1FC9-A001-842C-1AE3-36DF642A5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19ABA5-1840-BE9C-68E8-BB396ECF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6204E4-EA9B-10A4-4E4D-F09387F38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5B1991-53C2-192B-4E6F-B2EC01B0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37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AC2825-0630-344A-D536-47ABF155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23B020-C4EA-C8AE-5B03-432E37756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9A34BFD-C529-C33A-89FA-80FA31F6F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3D308EE-24EC-16A2-1D7D-63E11B8B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E848EB-0B04-FDAC-7820-A376E2F5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B088718-9F35-E5E4-70C0-C515ADCE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49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DCEED4-AB51-DF61-FB5E-AFF310F7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A8FC6CB-60ED-0C51-F55A-DB9D2BDFA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C1CA54C-943C-BF7B-072C-ABB4E4522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28DAA3-35CF-E578-05E9-8644B9FE2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6069307-C307-2DC2-EBE0-0EF9E1FA2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84E05AE-9F6F-1222-8956-3120894B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D82F827-0DCB-2EE4-7E01-87AB4FB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4FA405-768B-2BEC-9C63-B9E15FE0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04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E0A188-5F15-15F4-6386-9B9A075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D7ADADE-7199-DD65-BEAB-F2EE4976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6ACBC49-0261-E3B5-4652-EDDA4A55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C9205F5-5C30-D0FC-9A42-9F76D085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988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90CFF83-666F-6C66-CB2B-2737E292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17D760A-B96E-427D-5BBE-2130D3F7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B32BACC-D582-5AEC-FD90-2D3E2EA2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22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E8BAFD-FCA2-5223-90DB-0AD426F3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A4F25C-F07E-A4B8-4473-EB5F0B0F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9D70E37-B544-58E9-31B0-06F0054F1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E449E56-3522-2DE7-4C80-6B81D17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9974D5C-02AC-2D3D-C2E4-C57093E4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6059719-DB4D-28D1-9A8D-2A472435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304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140650-4BE2-0F1D-2CA7-80C6FD4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4BA880F-165B-23F9-932B-E3B6049D8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6F374B3-ACC4-395C-7383-3CDFD29F9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BC67892-3DF1-2F18-99BD-7358F4E20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D56F4A8-AC6F-B4A7-4951-E90D8DB3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CD83CDB-2D64-1664-9962-FAD4079B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112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659BE0A-3930-798F-BBC2-8AF69CB5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9660789-DCDB-62C9-ECD0-B18BFF73C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1A2CEC9-7268-4598-88CF-06CE83A26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3C947-9534-3A4E-8A46-54AFA2442F53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368CE3D-A131-3EB7-8341-B2BD0AFF9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321FF9-30CF-E9F9-3A1F-25FD3F23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65C68-60E3-4840-8163-5019A65A4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70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uggingface.co/spaces/Melidon/flower-gener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123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generative/ddpm/" TargetMode="External"/><Relationship Id="rId5" Type="http://schemas.openxmlformats.org/officeDocument/2006/relationships/hyperlink" Target="https://keras.io/examples/generative/ddim/" TargetMode="External"/><Relationship Id="rId4" Type="http://schemas.openxmlformats.org/officeDocument/2006/relationships/hyperlink" Target="https://huggingface.co/blog/annotated-diffu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5.0459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data/pets/" TargetMode="External"/><Relationship Id="rId2" Type="http://schemas.openxmlformats.org/officeDocument/2006/relationships/hyperlink" Target="https://www.robots.ox.ac.uk/~vgg/data/flowers/10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1.0140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B1FC7B-B955-E363-B992-B9F94DA73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754" y="1071786"/>
            <a:ext cx="5379677" cy="2344344"/>
          </a:xfrm>
        </p:spPr>
        <p:txBody>
          <a:bodyPr>
            <a:normAutofit/>
          </a:bodyPr>
          <a:lstStyle/>
          <a:p>
            <a:r>
              <a:rPr lang="hu-HU" sz="4800" b="1" dirty="0"/>
              <a:t>Image </a:t>
            </a:r>
            <a:r>
              <a:rPr lang="hu-HU" sz="4800" b="1" dirty="0" err="1"/>
              <a:t>Generation</a:t>
            </a:r>
            <a:r>
              <a:rPr lang="hu-HU" sz="4800" b="1" dirty="0"/>
              <a:t> </a:t>
            </a:r>
            <a:r>
              <a:rPr lang="hu-HU" sz="4800" b="1" dirty="0" err="1"/>
              <a:t>with</a:t>
            </a:r>
            <a:br>
              <a:rPr lang="hu-HU" sz="4800" b="1" dirty="0"/>
            </a:br>
            <a:r>
              <a:rPr lang="hu-HU" sz="4800" b="1" dirty="0" err="1"/>
              <a:t>Diffusion</a:t>
            </a:r>
            <a:r>
              <a:rPr lang="hu-HU" sz="4800" b="1" dirty="0"/>
              <a:t> </a:t>
            </a:r>
            <a:r>
              <a:rPr lang="hu-HU" sz="4800" b="1" dirty="0" err="1"/>
              <a:t>Models</a:t>
            </a:r>
            <a:endParaRPr lang="hu-HU" sz="4800" b="1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157656-9686-698D-1555-4A4E8849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0762" y="4101840"/>
            <a:ext cx="1937659" cy="469219"/>
          </a:xfrm>
        </p:spPr>
        <p:txBody>
          <a:bodyPr>
            <a:noAutofit/>
          </a:bodyPr>
          <a:lstStyle/>
          <a:p>
            <a:r>
              <a:rPr lang="hu-HU" sz="2800" i="1" dirty="0"/>
              <a:t>Lambda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CA6F64A-7C7F-F031-A45F-19F237666880}"/>
              </a:ext>
            </a:extLst>
          </p:cNvPr>
          <p:cNvGrpSpPr/>
          <p:nvPr/>
        </p:nvGrpSpPr>
        <p:grpSpPr>
          <a:xfrm>
            <a:off x="946323" y="5256769"/>
            <a:ext cx="4126537" cy="646331"/>
            <a:chOff x="3099772" y="5220678"/>
            <a:chExt cx="5992447" cy="646331"/>
          </a:xfrm>
        </p:grpSpPr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CB203B11-15E1-CE18-59A8-D6264A0C7F30}"/>
                </a:ext>
              </a:extLst>
            </p:cNvPr>
            <p:cNvSpPr txBox="1"/>
            <p:nvPr/>
          </p:nvSpPr>
          <p:spPr>
            <a:xfrm>
              <a:off x="3099772" y="5220678"/>
              <a:ext cx="15893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u-HU" i="1" dirty="0"/>
                <a:t>Márk Somorjai</a:t>
              </a: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348AF59-1C39-7076-2188-92733875AA95}"/>
                </a:ext>
              </a:extLst>
            </p:cNvPr>
            <p:cNvSpPr txBox="1"/>
            <p:nvPr/>
          </p:nvSpPr>
          <p:spPr>
            <a:xfrm>
              <a:off x="5127169" y="5220678"/>
              <a:ext cx="19376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u-HU" i="1" dirty="0"/>
                <a:t>Zsombor Szommer</a:t>
              </a:r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7DA205C4-C4F8-584A-3501-565A1E515FD8}"/>
                </a:ext>
              </a:extLst>
            </p:cNvPr>
            <p:cNvSpPr txBox="1"/>
            <p:nvPr/>
          </p:nvSpPr>
          <p:spPr>
            <a:xfrm>
              <a:off x="7502904" y="5220678"/>
              <a:ext cx="15893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u-HU" i="1" dirty="0"/>
                <a:t>Csanád </a:t>
              </a:r>
              <a:r>
                <a:rPr lang="hu-HU" i="1" dirty="0" err="1"/>
                <a:t>Telbisz</a:t>
              </a:r>
              <a:endParaRPr lang="hu-HU" i="1" dirty="0"/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8F8A597A-F9EE-72E5-8646-28BC024550CB}"/>
              </a:ext>
            </a:extLst>
          </p:cNvPr>
          <p:cNvGrpSpPr/>
          <p:nvPr/>
        </p:nvGrpSpPr>
        <p:grpSpPr>
          <a:xfrm>
            <a:off x="5530615" y="-2320"/>
            <a:ext cx="6886300" cy="6873191"/>
            <a:chOff x="5699431" y="-2320"/>
            <a:chExt cx="6886300" cy="6873191"/>
          </a:xfrm>
        </p:grpSpPr>
        <p:pic>
          <p:nvPicPr>
            <p:cNvPr id="6" name="Kép 5" descr="A képen Színesség, sárga, virág, művészet látható&#10;&#10;Automatikusan generált leírás">
              <a:extLst>
                <a:ext uri="{FF2B5EF4-FFF2-40B4-BE49-F238E27FC236}">
                  <a16:creationId xmlns:a16="http://schemas.microsoft.com/office/drawing/2014/main" id="{9A23A927-715A-64F1-0A78-73B47A233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5412" y="-2320"/>
              <a:ext cx="6860319" cy="6860319"/>
            </a:xfrm>
            <a:prstGeom prst="rect">
              <a:avLst/>
            </a:prstGeom>
          </p:spPr>
        </p:pic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8F51026-30AB-AC30-B444-C8437BCA8A9F}"/>
                </a:ext>
              </a:extLst>
            </p:cNvPr>
            <p:cNvSpPr/>
            <p:nvPr/>
          </p:nvSpPr>
          <p:spPr>
            <a:xfrm>
              <a:off x="5699431" y="-2320"/>
              <a:ext cx="2679247" cy="6873191"/>
            </a:xfrm>
            <a:prstGeom prst="rect">
              <a:avLst/>
            </a:prstGeom>
            <a:gradFill>
              <a:gsLst>
                <a:gs pos="14000">
                  <a:schemeClr val="bg1"/>
                </a:gs>
                <a:gs pos="60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15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677ED-46E8-404D-9F92-DB109681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C327ED-053D-7E66-4370-0D1F5B14E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Familiarized</a:t>
            </a:r>
            <a:r>
              <a:rPr lang="hu-HU" dirty="0"/>
              <a:t> </a:t>
            </a:r>
            <a:r>
              <a:rPr lang="hu-HU" dirty="0" err="1"/>
              <a:t>ourselves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diffusion</a:t>
            </a:r>
            <a:r>
              <a:rPr lang="hu-HU" dirty="0"/>
              <a:t> </a:t>
            </a:r>
            <a:r>
              <a:rPr lang="hu-HU" dirty="0" err="1"/>
              <a:t>models</a:t>
            </a:r>
            <a:endParaRPr lang="hu-HU" dirty="0"/>
          </a:p>
          <a:p>
            <a:r>
              <a:rPr lang="hu-HU" dirty="0" err="1"/>
              <a:t>Implemented</a:t>
            </a:r>
            <a:r>
              <a:rPr lang="hu-HU" dirty="0"/>
              <a:t> </a:t>
            </a:r>
            <a:r>
              <a:rPr lang="hu-HU" dirty="0" err="1"/>
              <a:t>denoising</a:t>
            </a:r>
            <a:r>
              <a:rPr lang="hu-HU" dirty="0"/>
              <a:t> </a:t>
            </a:r>
            <a:r>
              <a:rPr lang="hu-HU" dirty="0" err="1"/>
              <a:t>diffusion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and U-Net</a:t>
            </a:r>
          </a:p>
          <a:p>
            <a:r>
              <a:rPr lang="hu-HU" dirty="0" err="1"/>
              <a:t>Trained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2 </a:t>
            </a:r>
            <a:r>
              <a:rPr lang="hu-HU" dirty="0" err="1"/>
              <a:t>datasets</a:t>
            </a:r>
            <a:endParaRPr lang="hu-HU" dirty="0"/>
          </a:p>
          <a:p>
            <a:r>
              <a:rPr lang="hu-HU" dirty="0" err="1"/>
              <a:t>Evaluated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2 </a:t>
            </a:r>
            <a:r>
              <a:rPr lang="hu-HU" dirty="0" err="1"/>
              <a:t>metrics</a:t>
            </a:r>
            <a:r>
              <a:rPr lang="hu-HU" dirty="0"/>
              <a:t>: </a:t>
            </a:r>
            <a:r>
              <a:rPr lang="hu-HU" dirty="0" err="1"/>
              <a:t>loss</a:t>
            </a:r>
            <a:r>
              <a:rPr lang="hu-HU" dirty="0"/>
              <a:t> and KID</a:t>
            </a:r>
          </a:p>
          <a:p>
            <a:r>
              <a:rPr lang="hu-HU" dirty="0" err="1"/>
              <a:t>Containerized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in Docker</a:t>
            </a:r>
          </a:p>
          <a:p>
            <a:pPr>
              <a:spcAft>
                <a:spcPts val="1800"/>
              </a:spcAft>
            </a:pP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flower</a:t>
            </a:r>
            <a:r>
              <a:rPr lang="hu-HU" dirty="0"/>
              <a:t> </a:t>
            </a:r>
            <a:r>
              <a:rPr lang="hu-HU" dirty="0" err="1"/>
              <a:t>generating</a:t>
            </a:r>
            <a:r>
              <a:rPr lang="hu-HU" dirty="0"/>
              <a:t> </a:t>
            </a:r>
            <a:r>
              <a:rPr lang="hu-HU" dirty="0" err="1"/>
              <a:t>Gradio</a:t>
            </a:r>
            <a:r>
              <a:rPr lang="hu-HU" dirty="0"/>
              <a:t> demo</a:t>
            </a:r>
            <a:r>
              <a:rPr lang="hu-HU" baseline="30000" dirty="0"/>
              <a:t>1</a:t>
            </a:r>
          </a:p>
          <a:p>
            <a:r>
              <a:rPr lang="hu-HU" dirty="0" err="1"/>
              <a:t>Lessons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: output </a:t>
            </a:r>
            <a:r>
              <a:rPr lang="hu-HU" dirty="0" err="1"/>
              <a:t>activation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, </a:t>
            </a:r>
            <a:r>
              <a:rPr lang="hu-HU" dirty="0" err="1"/>
              <a:t>group</a:t>
            </a:r>
            <a:r>
              <a:rPr lang="hu-HU" dirty="0"/>
              <a:t> </a:t>
            </a:r>
            <a:r>
              <a:rPr lang="hu-HU" dirty="0" err="1"/>
              <a:t>normalization</a:t>
            </a:r>
            <a:endParaRPr lang="hu-HU" dirty="0"/>
          </a:p>
          <a:p>
            <a:r>
              <a:rPr lang="hu-HU" dirty="0" err="1"/>
              <a:t>Future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: </a:t>
            </a:r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improve</a:t>
            </a:r>
            <a:r>
              <a:rPr lang="hu-HU" dirty="0"/>
              <a:t> net (</a:t>
            </a:r>
            <a:r>
              <a:rPr lang="hu-HU" dirty="0" err="1"/>
              <a:t>attention</a:t>
            </a:r>
            <a:r>
              <a:rPr lang="hu-HU" dirty="0"/>
              <a:t>),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noise</a:t>
            </a:r>
            <a:r>
              <a:rPr lang="hu-HU" dirty="0"/>
              <a:t> </a:t>
            </a:r>
            <a:r>
              <a:rPr lang="hu-HU" dirty="0" err="1"/>
              <a:t>schedule</a:t>
            </a:r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B09F3E57-72EC-5B1A-6672-7886DAB7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6CFA846-8866-2F4C-9452-7CB4BCFF2966}"/>
              </a:ext>
            </a:extLst>
          </p:cNvPr>
          <p:cNvSpPr txBox="1"/>
          <p:nvPr/>
        </p:nvSpPr>
        <p:spPr>
          <a:xfrm>
            <a:off x="5780314" y="6356350"/>
            <a:ext cx="5165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aseline="30000" dirty="0"/>
              <a:t>1</a:t>
            </a:r>
            <a:r>
              <a:rPr lang="hu-HU" sz="1600" dirty="0"/>
              <a:t> </a:t>
            </a:r>
            <a:r>
              <a:rPr lang="hu-HU" sz="1600" dirty="0">
                <a:hlinkClick r:id="rId2"/>
              </a:rPr>
              <a:t>https://</a:t>
            </a:r>
            <a:r>
              <a:rPr lang="hu-HU" sz="1600" dirty="0" err="1">
                <a:hlinkClick r:id="rId2"/>
              </a:rPr>
              <a:t>huggingface.co</a:t>
            </a:r>
            <a:r>
              <a:rPr lang="hu-HU" sz="1600" dirty="0">
                <a:hlinkClick r:id="rId2"/>
              </a:rPr>
              <a:t>/</a:t>
            </a:r>
            <a:r>
              <a:rPr lang="hu-HU" sz="1600" dirty="0" err="1">
                <a:hlinkClick r:id="rId2"/>
              </a:rPr>
              <a:t>spaces</a:t>
            </a:r>
            <a:r>
              <a:rPr lang="hu-HU" sz="1600" dirty="0">
                <a:hlinkClick r:id="rId2"/>
              </a:rPr>
              <a:t>/</a:t>
            </a:r>
            <a:r>
              <a:rPr lang="hu-HU" sz="1600" dirty="0" err="1">
                <a:hlinkClick r:id="rId2"/>
              </a:rPr>
              <a:t>Melidon</a:t>
            </a:r>
            <a:r>
              <a:rPr lang="hu-HU" sz="1600" dirty="0">
                <a:hlinkClick r:id="rId2"/>
              </a:rPr>
              <a:t>/</a:t>
            </a:r>
            <a:r>
              <a:rPr lang="hu-HU" sz="1600" dirty="0" err="1">
                <a:hlinkClick r:id="rId2"/>
              </a:rPr>
              <a:t>flower-generation</a:t>
            </a:r>
            <a:endParaRPr lang="hu-HU" sz="1600" dirty="0"/>
          </a:p>
        </p:txBody>
      </p:sp>
      <p:pic>
        <p:nvPicPr>
          <p:cNvPr id="10" name="Kép 9" descr="A képen Színesség, sárga, virág, művészet látható&#10;&#10;Automatikusan generált leírás">
            <a:extLst>
              <a:ext uri="{FF2B5EF4-FFF2-40B4-BE49-F238E27FC236}">
                <a16:creationId xmlns:a16="http://schemas.microsoft.com/office/drawing/2014/main" id="{484103EB-23D8-4E7A-AB30-1593C0FBC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088" y="365125"/>
            <a:ext cx="1947861" cy="19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2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BC0336-321A-52B2-673C-EF4A9A9C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Denoising</a:t>
            </a:r>
            <a:r>
              <a:rPr lang="hu-HU" dirty="0"/>
              <a:t> </a:t>
            </a:r>
            <a:r>
              <a:rPr lang="hu-HU" dirty="0" err="1"/>
              <a:t>Diffusion</a:t>
            </a:r>
            <a:r>
              <a:rPr lang="hu-HU" dirty="0"/>
              <a:t> </a:t>
            </a:r>
            <a:r>
              <a:rPr lang="hu-HU" dirty="0" err="1"/>
              <a:t>Probabilistic</a:t>
            </a:r>
            <a:r>
              <a:rPr lang="hu-HU" dirty="0"/>
              <a:t> </a:t>
            </a:r>
            <a:r>
              <a:rPr lang="hu-HU" dirty="0" err="1"/>
              <a:t>Model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AAE914-0CCE-2F12-E0A1-5C1D2090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/>
              <a:t>Adding</a:t>
            </a:r>
            <a:r>
              <a:rPr lang="hu-HU" dirty="0"/>
              <a:t> (Gaussian) </a:t>
            </a:r>
            <a:r>
              <a:rPr lang="hu-HU" dirty="0" err="1"/>
              <a:t>noise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image</a:t>
            </a:r>
            <a:endParaRPr lang="hu-HU" dirty="0" err="1"/>
          </a:p>
          <a:p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: </a:t>
            </a:r>
            <a:r>
              <a:rPr lang="hu-HU" dirty="0" err="1"/>
              <a:t>learns</a:t>
            </a:r>
            <a:r>
              <a:rPr lang="hu-HU" dirty="0"/>
              <a:t> 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predict</a:t>
            </a:r>
            <a:r>
              <a:rPr lang="hu-HU" dirty="0"/>
              <a:t> </a:t>
            </a:r>
            <a:r>
              <a:rPr lang="hu-HU" dirty="0" err="1"/>
              <a:t>noise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 </a:t>
            </a:r>
            <a:r>
              <a:rPr lang="hu-HU" dirty="0" err="1"/>
              <a:t>small</a:t>
            </a:r>
            <a:r>
              <a:rPr lang="hu-HU" dirty="0"/>
              <a:t> </a:t>
            </a:r>
            <a:r>
              <a:rPr lang="hu-HU" dirty="0" err="1"/>
              <a:t>step</a:t>
            </a:r>
            <a:endParaRPr lang="hu-HU" dirty="0"/>
          </a:p>
          <a:p>
            <a:r>
              <a:rPr lang="hu-HU" dirty="0">
                <a:ea typeface="Calibri"/>
                <a:cs typeface="Calibri"/>
              </a:rPr>
              <a:t>Image </a:t>
            </a:r>
            <a:r>
              <a:rPr lang="hu-HU" dirty="0" err="1">
                <a:ea typeface="Calibri"/>
                <a:cs typeface="Calibri"/>
              </a:rPr>
              <a:t>generation</a:t>
            </a:r>
            <a:r>
              <a:rPr lang="hu-HU" dirty="0">
                <a:ea typeface="Calibri"/>
                <a:cs typeface="Calibri"/>
              </a:rPr>
              <a:t>: start </a:t>
            </a:r>
            <a:r>
              <a:rPr lang="hu-HU" dirty="0" err="1">
                <a:ea typeface="Calibri"/>
                <a:cs typeface="Calibri"/>
              </a:rPr>
              <a:t>from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pure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noise</a:t>
            </a:r>
            <a:r>
              <a:rPr lang="hu-HU" dirty="0">
                <a:ea typeface="Calibri"/>
                <a:cs typeface="Calibri"/>
              </a:rPr>
              <a:t> -&gt; </a:t>
            </a:r>
            <a:r>
              <a:rPr lang="hu-HU" dirty="0" err="1">
                <a:ea typeface="Calibri"/>
                <a:cs typeface="Calibri"/>
              </a:rPr>
              <a:t>denoise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step-by-step</a:t>
            </a:r>
            <a:endParaRPr lang="hu-HU" dirty="0">
              <a:ea typeface="Calibri"/>
              <a:cs typeface="Calibri"/>
            </a:endParaRP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659645-4F21-9C8D-E8D5-3506FA9E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2</a:t>
            </a:fld>
            <a:endParaRPr lang="hu-HU" dirty="0"/>
          </a:p>
        </p:txBody>
      </p:sp>
      <p:pic>
        <p:nvPicPr>
          <p:cNvPr id="8" name="Kép 7" descr="A képen képernyőkép, kör látható&#10;&#10;Automatikusan generált leírás">
            <a:extLst>
              <a:ext uri="{FF2B5EF4-FFF2-40B4-BE49-F238E27FC236}">
                <a16:creationId xmlns:a16="http://schemas.microsoft.com/office/drawing/2014/main" id="{28997CB9-CE8D-4BE3-192D-19237EA4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39412"/>
            <a:ext cx="7772400" cy="133529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288BAE0-9520-0696-AD74-2A1A6752B119}"/>
              </a:ext>
            </a:extLst>
          </p:cNvPr>
          <p:cNvSpPr txBox="1"/>
          <p:nvPr/>
        </p:nvSpPr>
        <p:spPr>
          <a:xfrm>
            <a:off x="526026" y="5244147"/>
            <a:ext cx="111399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/>
            <a:r>
              <a:rPr lang="hu-HU" dirty="0" err="1">
                <a:ea typeface="Calibri"/>
                <a:cs typeface="Calibri"/>
              </a:rPr>
              <a:t>Related</a:t>
            </a:r>
            <a:r>
              <a:rPr lang="hu-HU" dirty="0">
                <a:ea typeface="Calibri"/>
                <a:cs typeface="Calibri"/>
              </a:rPr>
              <a:t> </a:t>
            </a:r>
            <a:r>
              <a:rPr lang="hu-HU" dirty="0" err="1">
                <a:ea typeface="Calibri"/>
                <a:cs typeface="Calibri"/>
              </a:rPr>
              <a:t>Work</a:t>
            </a:r>
            <a:r>
              <a:rPr lang="hu-HU" dirty="0">
                <a:ea typeface="Calibri"/>
                <a:cs typeface="Calibri"/>
              </a:rPr>
              <a:t> &amp; </a:t>
            </a:r>
            <a:r>
              <a:rPr lang="hu-HU" dirty="0" err="1">
                <a:ea typeface="Calibri"/>
                <a:cs typeface="Calibri"/>
              </a:rPr>
              <a:t>Sources</a:t>
            </a:r>
            <a:r>
              <a:rPr lang="hu-HU" dirty="0">
                <a:ea typeface="Calibri"/>
                <a:cs typeface="Calibri"/>
              </a:rPr>
              <a:t>:</a:t>
            </a:r>
          </a:p>
          <a:p>
            <a:pPr marL="285750" indent="-285750"/>
            <a:r>
              <a:rPr lang="hu-HU" dirty="0">
                <a:ea typeface="+mn-lt"/>
                <a:cs typeface="+mn-lt"/>
              </a:rPr>
              <a:t>[1] J. </a:t>
            </a:r>
            <a:r>
              <a:rPr lang="hu-HU" dirty="0" err="1">
                <a:ea typeface="+mn-lt"/>
                <a:cs typeface="+mn-lt"/>
              </a:rPr>
              <a:t>Ho</a:t>
            </a:r>
            <a:r>
              <a:rPr lang="hu-HU" dirty="0">
                <a:ea typeface="+mn-lt"/>
                <a:cs typeface="+mn-lt"/>
              </a:rPr>
              <a:t>, A. </a:t>
            </a:r>
            <a:r>
              <a:rPr lang="hu-HU" dirty="0" err="1">
                <a:ea typeface="+mn-lt"/>
                <a:cs typeface="+mn-lt"/>
              </a:rPr>
              <a:t>Jain</a:t>
            </a:r>
            <a:r>
              <a:rPr lang="hu-HU" dirty="0">
                <a:ea typeface="+mn-lt"/>
                <a:cs typeface="+mn-lt"/>
              </a:rPr>
              <a:t>, and P. </a:t>
            </a:r>
            <a:r>
              <a:rPr lang="hu-HU" dirty="0" err="1">
                <a:ea typeface="+mn-lt"/>
                <a:cs typeface="+mn-lt"/>
              </a:rPr>
              <a:t>Abbeel</a:t>
            </a:r>
            <a:r>
              <a:rPr lang="hu-HU" dirty="0">
                <a:ea typeface="+mn-lt"/>
                <a:cs typeface="+mn-lt"/>
              </a:rPr>
              <a:t>. </a:t>
            </a:r>
            <a:r>
              <a:rPr lang="hu-HU" dirty="0" err="1">
                <a:ea typeface="+mn-lt"/>
                <a:cs typeface="+mn-lt"/>
              </a:rPr>
              <a:t>Denoising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diffusion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probabilistic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models</a:t>
            </a:r>
            <a:r>
              <a:rPr lang="hu-HU" dirty="0">
                <a:ea typeface="+mn-lt"/>
                <a:cs typeface="+mn-lt"/>
              </a:rPr>
              <a:t>. URL </a:t>
            </a:r>
            <a:r>
              <a:rPr lang="hu-HU" dirty="0">
                <a:ea typeface="+mn-lt"/>
                <a:cs typeface="+mn-lt"/>
                <a:hlinkClick r:id="rId3"/>
              </a:rPr>
              <a:t>https://arxiv.org/abs/2006.11239</a:t>
            </a:r>
            <a:endParaRPr lang="hu-HU" dirty="0">
              <a:ea typeface="+mn-lt"/>
              <a:cs typeface="+mn-lt"/>
            </a:endParaRPr>
          </a:p>
          <a:p>
            <a:pPr marL="285750" indent="-285750"/>
            <a:r>
              <a:rPr lang="hu-HU" dirty="0">
                <a:ea typeface="+mn-lt"/>
                <a:cs typeface="+mn-lt"/>
              </a:rPr>
              <a:t>[2] N. </a:t>
            </a:r>
            <a:r>
              <a:rPr lang="hu-HU" dirty="0" err="1">
                <a:ea typeface="+mn-lt"/>
                <a:cs typeface="+mn-lt"/>
              </a:rPr>
              <a:t>Rogge</a:t>
            </a:r>
            <a:r>
              <a:rPr lang="hu-HU" dirty="0">
                <a:ea typeface="+mn-lt"/>
                <a:cs typeface="+mn-lt"/>
              </a:rPr>
              <a:t> and K. </a:t>
            </a:r>
            <a:r>
              <a:rPr lang="hu-HU" dirty="0" err="1">
                <a:ea typeface="+mn-lt"/>
                <a:cs typeface="+mn-lt"/>
              </a:rPr>
              <a:t>Rasul</a:t>
            </a:r>
            <a:r>
              <a:rPr lang="hu-HU" dirty="0">
                <a:ea typeface="+mn-lt"/>
                <a:cs typeface="+mn-lt"/>
              </a:rPr>
              <a:t>. The </a:t>
            </a:r>
            <a:r>
              <a:rPr lang="hu-HU" dirty="0" err="1">
                <a:ea typeface="+mn-lt"/>
                <a:cs typeface="+mn-lt"/>
              </a:rPr>
              <a:t>annotated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diffusion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model</a:t>
            </a:r>
            <a:r>
              <a:rPr lang="hu-HU" dirty="0">
                <a:ea typeface="+mn-lt"/>
                <a:cs typeface="+mn-lt"/>
              </a:rPr>
              <a:t>, 2022. URL </a:t>
            </a:r>
            <a:r>
              <a:rPr lang="hu-HU" dirty="0">
                <a:ea typeface="+mn-lt"/>
                <a:cs typeface="+mn-lt"/>
                <a:hlinkClick r:id="rId4"/>
              </a:rPr>
              <a:t>https://huggingface.co/blog/annotated-diffusion</a:t>
            </a:r>
            <a:endParaRPr lang="hu-HU" dirty="0">
              <a:ea typeface="+mn-lt"/>
              <a:cs typeface="+mn-lt"/>
            </a:endParaRPr>
          </a:p>
          <a:p>
            <a:pPr marL="285750" indent="-285750"/>
            <a:r>
              <a:rPr lang="hu-HU" dirty="0">
                <a:ea typeface="+mn-lt"/>
                <a:cs typeface="+mn-lt"/>
              </a:rPr>
              <a:t>[3] A. Béres. </a:t>
            </a:r>
            <a:r>
              <a:rPr lang="hu-HU" dirty="0" err="1">
                <a:ea typeface="+mn-lt"/>
                <a:cs typeface="+mn-lt"/>
              </a:rPr>
              <a:t>Denoising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diffusion</a:t>
            </a:r>
            <a:r>
              <a:rPr lang="hu-HU" dirty="0">
                <a:ea typeface="+mn-lt"/>
                <a:cs typeface="+mn-lt"/>
              </a:rPr>
              <a:t> implicit </a:t>
            </a:r>
            <a:r>
              <a:rPr lang="hu-HU" dirty="0" err="1">
                <a:ea typeface="+mn-lt"/>
                <a:cs typeface="+mn-lt"/>
              </a:rPr>
              <a:t>models</a:t>
            </a:r>
            <a:r>
              <a:rPr lang="hu-HU" dirty="0">
                <a:ea typeface="+mn-lt"/>
                <a:cs typeface="+mn-lt"/>
              </a:rPr>
              <a:t>, 2022. URL </a:t>
            </a:r>
            <a:r>
              <a:rPr lang="hu-HU" dirty="0">
                <a:ea typeface="+mn-lt"/>
                <a:cs typeface="+mn-lt"/>
                <a:hlinkClick r:id="rId5"/>
              </a:rPr>
              <a:t>https://keras.io/examples/generative/ddim/</a:t>
            </a:r>
            <a:endParaRPr lang="hu-HU" dirty="0">
              <a:ea typeface="+mn-lt"/>
              <a:cs typeface="+mn-lt"/>
            </a:endParaRPr>
          </a:p>
          <a:p>
            <a:pPr marL="285750" indent="-285750"/>
            <a:r>
              <a:rPr lang="hu-HU" dirty="0">
                <a:ea typeface="+mn-lt"/>
                <a:cs typeface="+mn-lt"/>
              </a:rPr>
              <a:t>[4] A. K. </a:t>
            </a:r>
            <a:r>
              <a:rPr lang="hu-HU" dirty="0" err="1">
                <a:ea typeface="+mn-lt"/>
                <a:cs typeface="+mn-lt"/>
              </a:rPr>
              <a:t>Nain</a:t>
            </a:r>
            <a:r>
              <a:rPr lang="hu-HU" dirty="0">
                <a:ea typeface="+mn-lt"/>
                <a:cs typeface="+mn-lt"/>
              </a:rPr>
              <a:t>. </a:t>
            </a:r>
            <a:r>
              <a:rPr lang="hu-HU" dirty="0" err="1">
                <a:ea typeface="+mn-lt"/>
                <a:cs typeface="+mn-lt"/>
              </a:rPr>
              <a:t>Denoising</a:t>
            </a:r>
            <a:r>
              <a:rPr lang="hu-HU" dirty="0">
                <a:ea typeface="+mn-lt"/>
                <a:cs typeface="+mn-lt"/>
              </a:rPr>
              <a:t> </a:t>
            </a:r>
            <a:r>
              <a:rPr lang="hu-HU" dirty="0" err="1">
                <a:ea typeface="+mn-lt"/>
                <a:cs typeface="+mn-lt"/>
              </a:rPr>
              <a:t>diffusion</a:t>
            </a:r>
            <a:r>
              <a:rPr lang="hu-HU" dirty="0">
                <a:ea typeface="+mn-lt"/>
                <a:cs typeface="+mn-lt"/>
              </a:rPr>
              <a:t> </a:t>
            </a:r>
            <a:r>
              <a:rPr lang="hu-HU" dirty="0" err="1">
                <a:ea typeface="+mn-lt"/>
                <a:cs typeface="+mn-lt"/>
              </a:rPr>
              <a:t>probabilistic</a:t>
            </a:r>
            <a:r>
              <a:rPr lang="hu-HU" dirty="0">
                <a:ea typeface="+mn-lt"/>
                <a:cs typeface="+mn-lt"/>
              </a:rPr>
              <a:t> </a:t>
            </a:r>
            <a:r>
              <a:rPr lang="hu-HU" dirty="0" err="1">
                <a:ea typeface="+mn-lt"/>
                <a:cs typeface="+mn-lt"/>
              </a:rPr>
              <a:t>model</a:t>
            </a:r>
            <a:r>
              <a:rPr lang="hu-HU" dirty="0">
                <a:ea typeface="+mn-lt"/>
                <a:cs typeface="+mn-lt"/>
              </a:rPr>
              <a:t>, 2022. URL </a:t>
            </a:r>
            <a:r>
              <a:rPr lang="hu-HU" dirty="0">
                <a:ea typeface="+mn-lt"/>
                <a:cs typeface="+mn-lt"/>
                <a:hlinkClick r:id="rId6"/>
              </a:rPr>
              <a:t>https://keras.io/examples/generative/ddpm/</a:t>
            </a:r>
            <a:endParaRPr lang="hu-HU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61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képernyőkép, sor, diagram, szöveg látható&#10;&#10;Automatikusan generált leírás">
            <a:extLst>
              <a:ext uri="{FF2B5EF4-FFF2-40B4-BE49-F238E27FC236}">
                <a16:creationId xmlns:a16="http://schemas.microsoft.com/office/drawing/2014/main" id="{A5417F24-599E-11B0-5B94-5DF5AEA8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34" y="1718706"/>
            <a:ext cx="6215666" cy="399334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CFE6CBC-ADE7-F9BF-716D-DD349373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Neural</a:t>
            </a:r>
            <a:r>
              <a:rPr lang="hu-HU" dirty="0"/>
              <a:t> Network</a:t>
            </a:r>
            <a:endParaRPr lang="hu-HU" dirty="0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4DDC4A-59AD-F0F9-EEAB-2A69ECBB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dirty="0">
                <a:ea typeface="Calibri"/>
                <a:cs typeface="Calibri"/>
              </a:rPr>
              <a:t>Input:</a:t>
            </a:r>
            <a:endParaRPr lang="hu-HU" dirty="0" err="1">
              <a:ea typeface="Calibri"/>
              <a:cs typeface="Calibri"/>
            </a:endParaRPr>
          </a:p>
          <a:p>
            <a:pPr lvl="1">
              <a:buFont typeface="Rendszerbetűtípus - normál"/>
              <a:buChar char="-"/>
            </a:pPr>
            <a:r>
              <a:rPr lang="hu-HU" dirty="0" err="1">
                <a:ea typeface="Calibri"/>
                <a:cs typeface="Calibri"/>
              </a:rPr>
              <a:t>noisy</a:t>
            </a:r>
            <a:r>
              <a:rPr lang="hu-HU" dirty="0">
                <a:ea typeface="Calibri"/>
                <a:cs typeface="Calibri"/>
              </a:rPr>
              <a:t> image</a:t>
            </a:r>
          </a:p>
          <a:p>
            <a:pPr lvl="1">
              <a:buFont typeface="Rendszerbetűtípus - normál"/>
              <a:buChar char="-"/>
            </a:pPr>
            <a:r>
              <a:rPr lang="hu-HU" dirty="0" err="1">
                <a:ea typeface="Calibri"/>
                <a:cs typeface="Calibri"/>
              </a:rPr>
              <a:t>noise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level</a:t>
            </a:r>
            <a:endParaRPr lang="hu-HU" dirty="0">
              <a:ea typeface="Calibri"/>
              <a:cs typeface="Calibri"/>
            </a:endParaRPr>
          </a:p>
          <a:p>
            <a:r>
              <a:rPr lang="hu-HU" dirty="0">
                <a:ea typeface="Calibri"/>
                <a:cs typeface="Calibri"/>
              </a:rPr>
              <a:t>Output:</a:t>
            </a:r>
            <a:br>
              <a:rPr lang="hu-HU" dirty="0">
                <a:ea typeface="Calibri"/>
                <a:cs typeface="Calibri"/>
              </a:rPr>
            </a:br>
            <a:r>
              <a:rPr lang="hu-HU" dirty="0" err="1">
                <a:ea typeface="Calibri"/>
                <a:cs typeface="Calibri"/>
              </a:rPr>
              <a:t>predicted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noise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at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the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level</a:t>
            </a:r>
            <a:endParaRPr lang="hu-HU" dirty="0" err="1"/>
          </a:p>
          <a:p>
            <a:r>
              <a:rPr lang="hu-HU" dirty="0" err="1"/>
              <a:t>Architecture</a:t>
            </a:r>
            <a:r>
              <a:rPr lang="hu-HU" dirty="0"/>
              <a:t>: U-NET</a:t>
            </a:r>
          </a:p>
          <a:p>
            <a:r>
              <a:rPr lang="hu-HU" dirty="0" err="1">
                <a:ea typeface="Calibri" panose="020F0502020204030204"/>
                <a:cs typeface="Calibri" panose="020F0502020204030204"/>
              </a:rPr>
              <a:t>Optimizations</a:t>
            </a:r>
            <a:r>
              <a:rPr lang="hu-HU" dirty="0">
                <a:ea typeface="Calibri" panose="020F0502020204030204"/>
                <a:cs typeface="Calibri" panose="020F0502020204030204"/>
              </a:rPr>
              <a:t>:</a:t>
            </a:r>
          </a:p>
          <a:p>
            <a:pPr lvl="1">
              <a:buFont typeface="Rendszerbetűtípus - normál"/>
              <a:buChar char="-"/>
            </a:pPr>
            <a:r>
              <a:rPr lang="hu-HU" dirty="0" err="1">
                <a:ea typeface="Calibri" panose="020F0502020204030204"/>
                <a:cs typeface="Calibri" panose="020F0502020204030204"/>
              </a:rPr>
              <a:t>Multiple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residual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blocks</a:t>
            </a:r>
            <a:r>
              <a:rPr lang="hu-HU" dirty="0">
                <a:ea typeface="Calibri" panose="020F0502020204030204"/>
                <a:cs typeface="Calibri" panose="020F0502020204030204"/>
              </a:rPr>
              <a:t> per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level</a:t>
            </a:r>
            <a:endParaRPr lang="hu-HU" dirty="0">
              <a:ea typeface="Calibri" panose="020F0502020204030204"/>
              <a:cs typeface="Calibri" panose="020F0502020204030204"/>
            </a:endParaRPr>
          </a:p>
          <a:p>
            <a:pPr lvl="1">
              <a:buFont typeface="Rendszerbetűtípus - normál"/>
              <a:buChar char="-"/>
            </a:pPr>
            <a:r>
              <a:rPr lang="hu-HU" dirty="0">
                <a:ea typeface="Calibri" panose="020F0502020204030204"/>
                <a:cs typeface="Calibri" panose="020F0502020204030204"/>
              </a:rPr>
              <a:t>Group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normalization</a:t>
            </a:r>
            <a:endParaRPr lang="hu-HU" dirty="0">
              <a:ea typeface="Calibri" panose="020F0502020204030204"/>
              <a:cs typeface="Calibri" panose="020F0502020204030204"/>
            </a:endParaRPr>
          </a:p>
          <a:p>
            <a:pPr lvl="1">
              <a:buFont typeface="Rendszerbetűtípus - normál"/>
              <a:buChar char="-"/>
            </a:pPr>
            <a:r>
              <a:rPr lang="hu-HU" dirty="0" err="1">
                <a:ea typeface="Calibri" panose="020F0502020204030204"/>
                <a:cs typeface="Calibri" panose="020F0502020204030204"/>
              </a:rPr>
              <a:t>Sinusoidal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time</a:t>
            </a:r>
            <a:r>
              <a:rPr lang="hu-HU" dirty="0">
                <a:ea typeface="Calibri" panose="020F0502020204030204"/>
                <a:cs typeface="Calibri" panose="020F0502020204030204"/>
              </a:rPr>
              <a:t> (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noise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level</a:t>
            </a:r>
            <a:r>
              <a:rPr lang="hu-HU" dirty="0">
                <a:ea typeface="Calibri" panose="020F0502020204030204"/>
                <a:cs typeface="Calibri" panose="020F0502020204030204"/>
              </a:rPr>
              <a:t>)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embedding</a:t>
            </a:r>
            <a:endParaRPr lang="hu-HU" dirty="0">
              <a:ea typeface="Calibri" panose="020F0502020204030204"/>
              <a:cs typeface="Calibri" panose="020F0502020204030204"/>
            </a:endParaRPr>
          </a:p>
          <a:p>
            <a:pPr lvl="1">
              <a:buFont typeface="Rendszerbetűtípus - normál"/>
              <a:buChar char="-"/>
            </a:pPr>
            <a:r>
              <a:rPr lang="hu-HU" dirty="0" err="1">
                <a:ea typeface="Calibri" panose="020F0502020204030204"/>
                <a:cs typeface="Calibri" panose="020F0502020204030204"/>
              </a:rPr>
              <a:t>Exponential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moving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average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for</a:t>
            </a:r>
            <a:r>
              <a:rPr lang="hu-HU" dirty="0">
                <a:ea typeface="Calibri" panose="020F0502020204030204"/>
                <a:cs typeface="Calibri" panose="020F0502020204030204"/>
              </a:rPr>
              <a:t> </a:t>
            </a:r>
            <a:r>
              <a:rPr lang="hu-HU" dirty="0" err="1">
                <a:ea typeface="Calibri" panose="020F0502020204030204"/>
                <a:cs typeface="Calibri" panose="020F0502020204030204"/>
              </a:rPr>
              <a:t>weight</a:t>
            </a:r>
            <a:r>
              <a:rPr lang="hu-HU" dirty="0">
                <a:ea typeface="Calibri" panose="020F0502020204030204"/>
                <a:cs typeface="Calibri" panose="020F0502020204030204"/>
              </a:rPr>
              <a:t> update</a:t>
            </a:r>
          </a:p>
        </p:txBody>
      </p:sp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BFA979E8-10CB-0F38-B9CA-D95983C2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38C83AF-7898-78F7-841B-E7B22334C871}"/>
              </a:ext>
            </a:extLst>
          </p:cNvPr>
          <p:cNvSpPr txBox="1"/>
          <p:nvPr/>
        </p:nvSpPr>
        <p:spPr>
          <a:xfrm>
            <a:off x="1101213" y="6204981"/>
            <a:ext cx="80184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/>
            <a:r>
              <a:rPr lang="hu-HU" dirty="0" err="1">
                <a:ea typeface="Calibri"/>
                <a:cs typeface="Calibri"/>
              </a:rPr>
              <a:t>Source</a:t>
            </a:r>
            <a:r>
              <a:rPr lang="hu-HU" dirty="0">
                <a:ea typeface="Calibri"/>
                <a:cs typeface="Calibri"/>
              </a:rPr>
              <a:t>: </a:t>
            </a:r>
            <a:r>
              <a:rPr lang="hu-HU" dirty="0">
                <a:ea typeface="+mn-lt"/>
                <a:cs typeface="+mn-lt"/>
              </a:rPr>
              <a:t>O. </a:t>
            </a:r>
            <a:r>
              <a:rPr lang="hu-HU" dirty="0" err="1">
                <a:ea typeface="+mn-lt"/>
                <a:cs typeface="+mn-lt"/>
              </a:rPr>
              <a:t>Ronneberger</a:t>
            </a:r>
            <a:r>
              <a:rPr lang="hu-HU" dirty="0">
                <a:ea typeface="+mn-lt"/>
                <a:cs typeface="+mn-lt"/>
              </a:rPr>
              <a:t>, P. Fischer, and T. </a:t>
            </a:r>
            <a:r>
              <a:rPr lang="hu-HU" dirty="0" err="1">
                <a:ea typeface="+mn-lt"/>
                <a:cs typeface="+mn-lt"/>
              </a:rPr>
              <a:t>Brox</a:t>
            </a:r>
            <a:r>
              <a:rPr lang="hu-HU" dirty="0">
                <a:ea typeface="+mn-lt"/>
                <a:cs typeface="+mn-lt"/>
              </a:rPr>
              <a:t>. U-net: </a:t>
            </a:r>
            <a:r>
              <a:rPr lang="hu-HU" dirty="0" err="1">
                <a:ea typeface="+mn-lt"/>
                <a:cs typeface="+mn-lt"/>
              </a:rPr>
              <a:t>Convolutional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networks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for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biomedical</a:t>
            </a:r>
            <a:r>
              <a:rPr lang="hu-HU" dirty="0">
                <a:ea typeface="+mn-lt"/>
                <a:cs typeface="+mn-lt"/>
              </a:rPr>
              <a:t> image </a:t>
            </a:r>
            <a:r>
              <a:rPr lang="hu-HU" dirty="0" err="1">
                <a:ea typeface="+mn-lt"/>
                <a:cs typeface="+mn-lt"/>
              </a:rPr>
              <a:t>segmentation</a:t>
            </a:r>
            <a:r>
              <a:rPr lang="hu-HU" dirty="0">
                <a:ea typeface="+mn-lt"/>
                <a:cs typeface="+mn-lt"/>
              </a:rPr>
              <a:t>. 2015. URL </a:t>
            </a:r>
            <a:r>
              <a:rPr lang="hu-HU" dirty="0">
                <a:ea typeface="+mn-lt"/>
                <a:cs typeface="+mn-lt"/>
                <a:hlinkClick r:id="rId3"/>
              </a:rPr>
              <a:t>http://arxiv.org/abs/1505.04597</a:t>
            </a:r>
            <a:endParaRPr lang="hu-HU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Beszédbuborék: lekerekített sarkú téglalap 6">
            <a:extLst>
              <a:ext uri="{FF2B5EF4-FFF2-40B4-BE49-F238E27FC236}">
                <a16:creationId xmlns:a16="http://schemas.microsoft.com/office/drawing/2014/main" id="{8D4F0721-ACB8-7FE9-67A7-A13DB5CA34D1}"/>
              </a:ext>
            </a:extLst>
          </p:cNvPr>
          <p:cNvSpPr/>
          <p:nvPr/>
        </p:nvSpPr>
        <p:spPr>
          <a:xfrm>
            <a:off x="8399371" y="1796480"/>
            <a:ext cx="1836001" cy="450761"/>
          </a:xfrm>
          <a:prstGeom prst="wedgeRoundRectCallout">
            <a:avLst>
              <a:gd name="adj1" fmla="val -38256"/>
              <a:gd name="adj2" fmla="val 11266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ea typeface="Calibri"/>
                <a:cs typeface="Calibri"/>
              </a:rPr>
              <a:t>Skip</a:t>
            </a:r>
            <a:r>
              <a:rPr lang="hu-HU" b="1" dirty="0">
                <a:ea typeface="Calibri"/>
                <a:cs typeface="Calibri"/>
              </a:rPr>
              <a:t> </a:t>
            </a:r>
            <a:r>
              <a:rPr lang="hu-HU" b="1" dirty="0" err="1">
                <a:ea typeface="Calibri"/>
                <a:cs typeface="Calibri"/>
              </a:rPr>
              <a:t>connections</a:t>
            </a:r>
            <a:endParaRPr lang="hu-HU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05D2DA-3C8A-2753-8520-F3B7D265AB86}"/>
              </a:ext>
            </a:extLst>
          </p:cNvPr>
          <p:cNvSpPr/>
          <p:nvPr/>
        </p:nvSpPr>
        <p:spPr>
          <a:xfrm>
            <a:off x="6626935" y="3362631"/>
            <a:ext cx="747252" cy="114054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747252"/>
                      <a:gd name="connsiteY0" fmla="*/ 570271 h 1140542"/>
                      <a:gd name="connsiteX1" fmla="*/ 373626 w 747252"/>
                      <a:gd name="connsiteY1" fmla="*/ 0 h 1140542"/>
                      <a:gd name="connsiteX2" fmla="*/ 747252 w 747252"/>
                      <a:gd name="connsiteY2" fmla="*/ 570271 h 1140542"/>
                      <a:gd name="connsiteX3" fmla="*/ 373626 w 747252"/>
                      <a:gd name="connsiteY3" fmla="*/ 1140542 h 1140542"/>
                      <a:gd name="connsiteX4" fmla="*/ 0 w 747252"/>
                      <a:gd name="connsiteY4" fmla="*/ 570271 h 114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7252" h="1140542" extrusionOk="0">
                        <a:moveTo>
                          <a:pt x="0" y="570271"/>
                        </a:moveTo>
                        <a:cubicBezTo>
                          <a:pt x="-12772" y="240300"/>
                          <a:pt x="213765" y="-16878"/>
                          <a:pt x="373626" y="0"/>
                        </a:cubicBezTo>
                        <a:cubicBezTo>
                          <a:pt x="529844" y="28166"/>
                          <a:pt x="771307" y="248141"/>
                          <a:pt x="747252" y="570271"/>
                        </a:cubicBezTo>
                        <a:cubicBezTo>
                          <a:pt x="738202" y="867180"/>
                          <a:pt x="576541" y="1151225"/>
                          <a:pt x="373626" y="1140542"/>
                        </a:cubicBezTo>
                        <a:cubicBezTo>
                          <a:pt x="217281" y="1071562"/>
                          <a:pt x="60206" y="880268"/>
                          <a:pt x="0" y="57027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Beszédbuborék: lekerekített sarkú téglalap 6">
            <a:extLst>
              <a:ext uri="{FF2B5EF4-FFF2-40B4-BE49-F238E27FC236}">
                <a16:creationId xmlns:a16="http://schemas.microsoft.com/office/drawing/2014/main" id="{708FDC74-D70C-138B-A96B-581B535F9AE2}"/>
              </a:ext>
            </a:extLst>
          </p:cNvPr>
          <p:cNvSpPr/>
          <p:nvPr/>
        </p:nvSpPr>
        <p:spPr>
          <a:xfrm>
            <a:off x="7170339" y="2844401"/>
            <a:ext cx="1629526" cy="450761"/>
          </a:xfrm>
          <a:prstGeom prst="wedgeRoundRectCallout">
            <a:avLst>
              <a:gd name="adj1" fmla="val -38256"/>
              <a:gd name="adj2" fmla="val 112669"/>
              <a:gd name="adj3" fmla="val 16667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ea typeface="Calibri"/>
                <a:cs typeface="Calibri"/>
              </a:rPr>
              <a:t>Residual</a:t>
            </a:r>
            <a:r>
              <a:rPr lang="hu-HU" b="1" dirty="0">
                <a:ea typeface="Calibri"/>
                <a:cs typeface="Calibri"/>
              </a:rPr>
              <a:t> </a:t>
            </a:r>
            <a:r>
              <a:rPr lang="hu-HU" b="1" dirty="0" err="1">
                <a:ea typeface="Calibri"/>
                <a:cs typeface="Calibri"/>
              </a:rPr>
              <a:t>block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95282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D0E9F8-BD28-01EE-0217-5981CE65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Datasets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665971-C9EF-86A4-3AC5-54CE269D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/>
              <a:t>Oxford 102 </a:t>
            </a:r>
            <a:r>
              <a:rPr lang="hu-HU" dirty="0" err="1"/>
              <a:t>Flower</a:t>
            </a:r>
            <a:r>
              <a:rPr lang="hu-HU" dirty="0"/>
              <a:t> Dataset</a:t>
            </a:r>
            <a:r>
              <a:rPr lang="hu-HU" baseline="30000" dirty="0"/>
              <a:t>1</a:t>
            </a:r>
          </a:p>
          <a:p>
            <a:pPr lvl="1">
              <a:lnSpc>
                <a:spcPct val="120000"/>
              </a:lnSpc>
              <a:buFont typeface="Rendszerbetűtípus - normál"/>
              <a:buChar char="-"/>
            </a:pPr>
            <a:r>
              <a:rPr lang="hu-HU" dirty="0"/>
              <a:t>8189 </a:t>
            </a:r>
            <a:r>
              <a:rPr lang="hu-HU" dirty="0" err="1"/>
              <a:t>images</a:t>
            </a:r>
            <a:r>
              <a:rPr lang="hu-HU" dirty="0"/>
              <a:t> of </a:t>
            </a:r>
            <a:r>
              <a:rPr lang="hu-HU" dirty="0" err="1"/>
              <a:t>various</a:t>
            </a:r>
            <a:r>
              <a:rPr lang="hu-HU" dirty="0"/>
              <a:t> </a:t>
            </a:r>
            <a:r>
              <a:rPr lang="hu-HU" dirty="0" err="1"/>
              <a:t>kinds</a:t>
            </a:r>
            <a:r>
              <a:rPr lang="hu-HU" dirty="0"/>
              <a:t> of </a:t>
            </a:r>
            <a:r>
              <a:rPr lang="hu-HU" dirty="0" err="1"/>
              <a:t>flowers</a:t>
            </a:r>
            <a:endParaRPr lang="hu-HU" dirty="0"/>
          </a:p>
          <a:p>
            <a:pPr>
              <a:lnSpc>
                <a:spcPct val="150000"/>
              </a:lnSpc>
            </a:pPr>
            <a:r>
              <a:rPr lang="hu-HU" dirty="0"/>
              <a:t>Oxford-IIIT </a:t>
            </a:r>
            <a:r>
              <a:rPr lang="hu-HU" dirty="0" err="1"/>
              <a:t>Pet</a:t>
            </a:r>
            <a:r>
              <a:rPr lang="hu-HU" dirty="0"/>
              <a:t> Dataset</a:t>
            </a:r>
            <a:r>
              <a:rPr lang="hu-HU" baseline="30000" dirty="0"/>
              <a:t>2</a:t>
            </a:r>
          </a:p>
          <a:p>
            <a:pPr lvl="1">
              <a:lnSpc>
                <a:spcPct val="110000"/>
              </a:lnSpc>
              <a:buFont typeface="Rendszerbetűtípus - normál"/>
              <a:buChar char="-"/>
            </a:pPr>
            <a:r>
              <a:rPr lang="hu-HU" dirty="0"/>
              <a:t>7349 </a:t>
            </a:r>
            <a:r>
              <a:rPr lang="hu-HU" dirty="0" err="1"/>
              <a:t>images</a:t>
            </a:r>
            <a:r>
              <a:rPr lang="hu-HU" dirty="0"/>
              <a:t> of </a:t>
            </a:r>
            <a:r>
              <a:rPr lang="hu-HU" dirty="0" err="1"/>
              <a:t>cats</a:t>
            </a:r>
            <a:r>
              <a:rPr lang="hu-HU" dirty="0"/>
              <a:t> and </a:t>
            </a:r>
            <a:r>
              <a:rPr lang="hu-HU" dirty="0" err="1"/>
              <a:t>dogs</a:t>
            </a:r>
            <a:endParaRPr lang="hu-HU" dirty="0"/>
          </a:p>
          <a:p>
            <a:pPr>
              <a:lnSpc>
                <a:spcPct val="150000"/>
              </a:lnSpc>
            </a:pPr>
            <a:r>
              <a:rPr lang="hu-HU" dirty="0" err="1"/>
              <a:t>Scaled</a:t>
            </a:r>
            <a:r>
              <a:rPr lang="hu-HU" dirty="0"/>
              <a:t> down and </a:t>
            </a:r>
            <a:r>
              <a:rPr lang="hu-HU" dirty="0" err="1"/>
              <a:t>cropped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64*64 </a:t>
            </a:r>
            <a:r>
              <a:rPr lang="hu-HU" dirty="0" err="1"/>
              <a:t>pixels</a:t>
            </a:r>
            <a:endParaRPr lang="hu-HU" dirty="0"/>
          </a:p>
          <a:p>
            <a:pPr>
              <a:lnSpc>
                <a:spcPct val="150000"/>
              </a:lnSpc>
            </a:pPr>
            <a:r>
              <a:rPr lang="hu-HU" dirty="0"/>
              <a:t>80%/20% </a:t>
            </a:r>
            <a:r>
              <a:rPr lang="hu-HU" dirty="0" err="1"/>
              <a:t>split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/</a:t>
            </a:r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sets</a:t>
            </a:r>
            <a:endParaRPr lang="hu-HU" dirty="0"/>
          </a:p>
        </p:txBody>
      </p:sp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B3E0450A-634D-485B-C11A-3057BA7F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E20EA8-458E-548C-1619-937C0AB41989}"/>
              </a:ext>
            </a:extLst>
          </p:cNvPr>
          <p:cNvSpPr txBox="1"/>
          <p:nvPr/>
        </p:nvSpPr>
        <p:spPr>
          <a:xfrm>
            <a:off x="6221965" y="6136700"/>
            <a:ext cx="4777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aseline="30000" dirty="0"/>
              <a:t>1</a:t>
            </a:r>
            <a:r>
              <a:rPr lang="hu-HU" sz="1600" dirty="0"/>
              <a:t> </a:t>
            </a:r>
            <a:r>
              <a:rPr lang="hu-HU" sz="1600" dirty="0">
                <a:hlinkClick r:id="rId2"/>
              </a:rPr>
              <a:t>https://</a:t>
            </a:r>
            <a:r>
              <a:rPr lang="hu-HU" sz="1600" dirty="0" err="1">
                <a:hlinkClick r:id="rId2"/>
              </a:rPr>
              <a:t>www.robots.ox.ac.uk</a:t>
            </a:r>
            <a:r>
              <a:rPr lang="hu-HU" sz="1600" dirty="0">
                <a:hlinkClick r:id="rId2"/>
              </a:rPr>
              <a:t>/~</a:t>
            </a:r>
            <a:r>
              <a:rPr lang="hu-HU" sz="1600" dirty="0" err="1">
                <a:hlinkClick r:id="rId2"/>
              </a:rPr>
              <a:t>vgg</a:t>
            </a:r>
            <a:r>
              <a:rPr lang="hu-HU" sz="1600" dirty="0">
                <a:hlinkClick r:id="rId2"/>
              </a:rPr>
              <a:t>/</a:t>
            </a:r>
            <a:r>
              <a:rPr lang="hu-HU" sz="1600" dirty="0" err="1">
                <a:hlinkClick r:id="rId2"/>
              </a:rPr>
              <a:t>data</a:t>
            </a:r>
            <a:r>
              <a:rPr lang="hu-HU" sz="1600" dirty="0">
                <a:hlinkClick r:id="rId2"/>
              </a:rPr>
              <a:t>/</a:t>
            </a:r>
            <a:r>
              <a:rPr lang="hu-HU" sz="1600" dirty="0" err="1">
                <a:hlinkClick r:id="rId2"/>
              </a:rPr>
              <a:t>flowers</a:t>
            </a:r>
            <a:r>
              <a:rPr lang="hu-HU" sz="1600" dirty="0">
                <a:hlinkClick r:id="rId2"/>
              </a:rPr>
              <a:t>/102/</a:t>
            </a:r>
            <a:endParaRPr lang="hu-HU" sz="1600" baseline="30000" dirty="0"/>
          </a:p>
          <a:p>
            <a:r>
              <a:rPr lang="hu-HU" sz="1600" baseline="30000" dirty="0"/>
              <a:t>2</a:t>
            </a:r>
            <a:r>
              <a:rPr lang="hu-HU" sz="1600" dirty="0"/>
              <a:t> </a:t>
            </a:r>
            <a:r>
              <a:rPr lang="hu-HU" sz="1600" dirty="0">
                <a:hlinkClick r:id="rId3"/>
              </a:rPr>
              <a:t>https://www.robots.ox.ac.uk/~vgg/data/pets/</a:t>
            </a:r>
            <a:endParaRPr lang="hu-HU" sz="1600" dirty="0"/>
          </a:p>
        </p:txBody>
      </p:sp>
      <p:pic>
        <p:nvPicPr>
          <p:cNvPr id="17" name="Kép 16" descr="A képen virág, növény, szirom, Egynyári növény látható&#10;&#10;Automatikusan generált leírás">
            <a:extLst>
              <a:ext uri="{FF2B5EF4-FFF2-40B4-BE49-F238E27FC236}">
                <a16:creationId xmlns:a16="http://schemas.microsoft.com/office/drawing/2014/main" id="{9D031EE6-155A-8894-B00C-38AC6FC0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70" y="1973116"/>
            <a:ext cx="4296229" cy="1093067"/>
          </a:xfrm>
          <a:prstGeom prst="rect">
            <a:avLst/>
          </a:prstGeom>
        </p:spPr>
      </p:pic>
      <p:pic>
        <p:nvPicPr>
          <p:cNvPr id="19" name="Kép 18" descr="A képen kutya, emlős, háziállat, Kutyafajta látható&#10;&#10;Automatikusan generált leírás">
            <a:extLst>
              <a:ext uri="{FF2B5EF4-FFF2-40B4-BE49-F238E27FC236}">
                <a16:creationId xmlns:a16="http://schemas.microsoft.com/office/drawing/2014/main" id="{64CE38D0-A5C1-D0C0-0643-291B112D8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0" y="3259116"/>
            <a:ext cx="4296229" cy="10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505E40-A4DB-16FE-5A77-9955B9DB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Evaluation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95971C-7D93-42E8-8BC5-0E22CEFFA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written</a:t>
            </a:r>
            <a:r>
              <a:rPr lang="hu-HU" dirty="0"/>
              <a:t> in </a:t>
            </a:r>
            <a:r>
              <a:rPr lang="hu-HU" dirty="0" err="1"/>
              <a:t>Jupyter</a:t>
            </a:r>
            <a:r>
              <a:rPr lang="hu-HU" dirty="0"/>
              <a:t> Notebook, </a:t>
            </a:r>
            <a:r>
              <a:rPr lang="hu-HU" dirty="0" err="1"/>
              <a:t>wrapped</a:t>
            </a:r>
            <a:r>
              <a:rPr lang="hu-HU" dirty="0"/>
              <a:t> in Docker </a:t>
            </a:r>
            <a:r>
              <a:rPr lang="hu-HU" dirty="0" err="1"/>
              <a:t>container</a:t>
            </a:r>
            <a:endParaRPr lang="hu-HU" dirty="0"/>
          </a:p>
          <a:p>
            <a:r>
              <a:rPr lang="hu-HU" dirty="0" err="1"/>
              <a:t>Training</a:t>
            </a:r>
            <a:endParaRPr lang="hu-HU" dirty="0"/>
          </a:p>
          <a:p>
            <a:pPr lvl="1">
              <a:buFont typeface="Rendszerbetűtípus - normál"/>
              <a:buChar char="-"/>
            </a:pPr>
            <a:r>
              <a:rPr lang="hu-HU" dirty="0"/>
              <a:t>GTX 1070</a:t>
            </a:r>
          </a:p>
          <a:p>
            <a:pPr lvl="1">
              <a:buFont typeface="Rendszerbetűtípus - normál"/>
              <a:buChar char="-"/>
            </a:pPr>
            <a:r>
              <a:rPr lang="hu-HU" dirty="0"/>
              <a:t>1000 </a:t>
            </a:r>
            <a:r>
              <a:rPr lang="hu-HU" dirty="0" err="1"/>
              <a:t>epochs</a:t>
            </a:r>
            <a:endParaRPr lang="hu-HU" dirty="0"/>
          </a:p>
          <a:p>
            <a:r>
              <a:rPr lang="hu-HU" dirty="0" err="1"/>
              <a:t>Measured</a:t>
            </a:r>
            <a:r>
              <a:rPr lang="hu-HU" dirty="0"/>
              <a:t> </a:t>
            </a:r>
            <a:r>
              <a:rPr lang="hu-HU" dirty="0" err="1"/>
              <a:t>metrics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hu-HU" dirty="0"/>
          </a:p>
          <a:p>
            <a:pPr lvl="1"/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hu-HU" dirty="0"/>
          </a:p>
          <a:p>
            <a:pPr lvl="1"/>
            <a:r>
              <a:rPr lang="hu-HU" dirty="0"/>
              <a:t>Kernel </a:t>
            </a:r>
            <a:r>
              <a:rPr lang="hu-HU" dirty="0" err="1"/>
              <a:t>Inception</a:t>
            </a:r>
            <a:r>
              <a:rPr lang="hu-HU" dirty="0"/>
              <a:t> Distance</a:t>
            </a:r>
            <a:r>
              <a:rPr lang="hu-HU" baseline="30000" dirty="0"/>
              <a:t>1</a:t>
            </a:r>
            <a:r>
              <a:rPr lang="hu-HU" dirty="0"/>
              <a:t> (KID)</a:t>
            </a:r>
          </a:p>
          <a:p>
            <a:r>
              <a:rPr lang="hu-HU" dirty="0" err="1"/>
              <a:t>Subjective</a:t>
            </a:r>
            <a:r>
              <a:rPr lang="hu-HU" dirty="0"/>
              <a:t> </a:t>
            </a:r>
            <a:r>
              <a:rPr lang="hu-HU" dirty="0" err="1"/>
              <a:t>evaluation</a:t>
            </a:r>
            <a:r>
              <a:rPr lang="hu-HU" dirty="0"/>
              <a:t>: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i="1" dirty="0" err="1"/>
              <a:t>flower</a:t>
            </a:r>
            <a:r>
              <a:rPr lang="hu-HU" i="1" dirty="0"/>
              <a:t>-like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generated</a:t>
            </a:r>
            <a:r>
              <a:rPr lang="hu-HU" dirty="0"/>
              <a:t> </a:t>
            </a:r>
            <a:r>
              <a:rPr lang="hu-HU" dirty="0" err="1"/>
              <a:t>images</a:t>
            </a:r>
            <a:r>
              <a:rPr lang="hu-HU" dirty="0"/>
              <a:t>?</a:t>
            </a:r>
          </a:p>
        </p:txBody>
      </p:sp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CADA2462-9969-C1EC-00D0-9C48D030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5" name="Jobbra mutató nyíl 4">
            <a:extLst>
              <a:ext uri="{FF2B5EF4-FFF2-40B4-BE49-F238E27FC236}">
                <a16:creationId xmlns:a16="http://schemas.microsoft.com/office/drawing/2014/main" id="{36DD9335-8E2E-7422-177C-9F6368F86EE0}"/>
              </a:ext>
            </a:extLst>
          </p:cNvPr>
          <p:cNvSpPr/>
          <p:nvPr/>
        </p:nvSpPr>
        <p:spPr>
          <a:xfrm>
            <a:off x="3581401" y="3037115"/>
            <a:ext cx="881743" cy="304800"/>
          </a:xfrm>
          <a:prstGeom prst="rightArrow">
            <a:avLst>
              <a:gd name="adj1" fmla="val 25610"/>
              <a:gd name="adj2" fmla="val 76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B75B0D4-D803-D41A-8ED7-DE1960E6B37A}"/>
              </a:ext>
            </a:extLst>
          </p:cNvPr>
          <p:cNvSpPr txBox="1"/>
          <p:nvPr/>
        </p:nvSpPr>
        <p:spPr>
          <a:xfrm>
            <a:off x="4767943" y="2774016"/>
            <a:ext cx="4428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/>
              <a:t>Smaller</a:t>
            </a:r>
            <a:r>
              <a:rPr lang="hu-HU" sz="2400" dirty="0"/>
              <a:t>, overfit </a:t>
            </a:r>
            <a:r>
              <a:rPr lang="hu-HU" sz="2400" dirty="0" err="1"/>
              <a:t>training</a:t>
            </a:r>
            <a:r>
              <a:rPr lang="hu-HU" sz="2400" dirty="0"/>
              <a:t>: 6-8 </a:t>
            </a:r>
            <a:r>
              <a:rPr lang="hu-HU" sz="2400" dirty="0" err="1"/>
              <a:t>hours</a:t>
            </a:r>
            <a:endParaRPr lang="hu-HU" sz="2400" dirty="0"/>
          </a:p>
          <a:p>
            <a:r>
              <a:rPr lang="hu-HU" sz="2400" dirty="0" err="1"/>
              <a:t>Training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</a:t>
            </a:r>
            <a:r>
              <a:rPr lang="hu-HU" sz="2400" dirty="0" err="1"/>
              <a:t>full</a:t>
            </a:r>
            <a:r>
              <a:rPr lang="hu-HU" sz="2400" dirty="0"/>
              <a:t> </a:t>
            </a:r>
            <a:r>
              <a:rPr lang="hu-HU" sz="2400" dirty="0" err="1"/>
              <a:t>dataset</a:t>
            </a:r>
            <a:r>
              <a:rPr lang="hu-HU" sz="2400" dirty="0"/>
              <a:t>: 36 </a:t>
            </a:r>
            <a:r>
              <a:rPr lang="hu-HU" sz="2400" dirty="0" err="1"/>
              <a:t>hours</a:t>
            </a:r>
            <a:endParaRPr lang="hu-HU" sz="24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85CB67C-5A80-009D-E77A-25092A15FF2B}"/>
              </a:ext>
            </a:extLst>
          </p:cNvPr>
          <p:cNvSpPr txBox="1"/>
          <p:nvPr/>
        </p:nvSpPr>
        <p:spPr>
          <a:xfrm>
            <a:off x="838200" y="6324849"/>
            <a:ext cx="9690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aseline="30000" dirty="0"/>
              <a:t>1</a:t>
            </a:r>
            <a:r>
              <a:rPr lang="hu-HU" sz="1600" dirty="0"/>
              <a:t> M. </a:t>
            </a:r>
            <a:r>
              <a:rPr lang="hu-HU" sz="1600" dirty="0" err="1"/>
              <a:t>Bińkowski</a:t>
            </a:r>
            <a:r>
              <a:rPr lang="hu-HU" sz="1600" dirty="0"/>
              <a:t>, D. </a:t>
            </a:r>
            <a:r>
              <a:rPr lang="hu-HU" sz="1600" dirty="0" err="1"/>
              <a:t>J</a:t>
            </a:r>
            <a:r>
              <a:rPr lang="hu-HU" sz="1600" dirty="0"/>
              <a:t>. </a:t>
            </a:r>
            <a:r>
              <a:rPr lang="hu-HU" sz="1600" dirty="0" err="1"/>
              <a:t>Sutherland</a:t>
            </a:r>
            <a:r>
              <a:rPr lang="hu-HU" sz="1600" dirty="0"/>
              <a:t>, M. </a:t>
            </a:r>
            <a:r>
              <a:rPr lang="hu-HU" sz="1600" dirty="0" err="1"/>
              <a:t>Arbel</a:t>
            </a:r>
            <a:r>
              <a:rPr lang="hu-HU" sz="1600" dirty="0"/>
              <a:t>, A. </a:t>
            </a:r>
            <a:r>
              <a:rPr lang="hu-HU" sz="1600" dirty="0" err="1"/>
              <a:t>Gretton</a:t>
            </a:r>
            <a:r>
              <a:rPr lang="hu-HU" sz="1600" dirty="0"/>
              <a:t>: </a:t>
            </a:r>
            <a:r>
              <a:rPr lang="hu-HU" sz="1600" dirty="0" err="1"/>
              <a:t>Demistifying</a:t>
            </a:r>
            <a:r>
              <a:rPr lang="hu-HU" sz="1600" dirty="0"/>
              <a:t> MMD </a:t>
            </a:r>
            <a:r>
              <a:rPr lang="hu-HU" sz="1600" dirty="0" err="1"/>
              <a:t>GANs</a:t>
            </a:r>
            <a:r>
              <a:rPr lang="hu-HU" sz="1600" dirty="0"/>
              <a:t> (</a:t>
            </a:r>
            <a:r>
              <a:rPr lang="hu-HU" sz="1600" dirty="0">
                <a:hlinkClick r:id="rId2"/>
              </a:rPr>
              <a:t>https://arxiv.org/abs/1801.01401</a:t>
            </a:r>
            <a:r>
              <a:rPr lang="hu-HU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7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EF2EFC-2F98-27E7-AEE1-71B63E1A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Overfitting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</p:txBody>
      </p:sp>
      <p:pic>
        <p:nvPicPr>
          <p:cNvPr id="5" name="Kép 4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4CB6527F-31A4-9806-61A7-6444E489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6" y="2698284"/>
            <a:ext cx="4055240" cy="3091127"/>
          </a:xfrm>
          <a:prstGeom prst="rect">
            <a:avLst/>
          </a:prstGeom>
        </p:spPr>
      </p:pic>
      <p:pic>
        <p:nvPicPr>
          <p:cNvPr id="7" name="Kép 6" descr="A képen Színesség, pink, kollázs, virág látható&#10;&#10;Automatikusan generált leírás">
            <a:extLst>
              <a:ext uri="{FF2B5EF4-FFF2-40B4-BE49-F238E27FC236}">
                <a16:creationId xmlns:a16="http://schemas.microsoft.com/office/drawing/2014/main" id="{7621BA90-B2BA-3892-5AED-A88D4896E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29" r="56"/>
          <a:stretch/>
        </p:blipFill>
        <p:spPr>
          <a:xfrm>
            <a:off x="4474749" y="2239990"/>
            <a:ext cx="3242501" cy="3790026"/>
          </a:xfrm>
          <a:prstGeom prst="rect">
            <a:avLst/>
          </a:prstGeom>
        </p:spPr>
      </p:pic>
      <p:pic>
        <p:nvPicPr>
          <p:cNvPr id="9" name="Kép 8" descr="A képen kollázs, virág, mozaik látható&#10;&#10;Automatikusan generált leírás">
            <a:extLst>
              <a:ext uri="{FF2B5EF4-FFF2-40B4-BE49-F238E27FC236}">
                <a16:creationId xmlns:a16="http://schemas.microsoft.com/office/drawing/2014/main" id="{C025C201-08F7-9B4F-0CD4-F0FE6507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637" y="2090733"/>
            <a:ext cx="3786935" cy="3939283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6E76CD22-B678-6659-F1E1-D5F08F3836F7}"/>
              </a:ext>
            </a:extLst>
          </p:cNvPr>
          <p:cNvSpPr txBox="1"/>
          <p:nvPr/>
        </p:nvSpPr>
        <p:spPr>
          <a:xfrm>
            <a:off x="5285521" y="611397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/>
              <a:t>Generation</a:t>
            </a:r>
            <a:endParaRPr lang="hu-HU" sz="2400" b="1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31D67B7-2632-6653-D02E-54859898B25F}"/>
              </a:ext>
            </a:extLst>
          </p:cNvPr>
          <p:cNvSpPr txBox="1"/>
          <p:nvPr/>
        </p:nvSpPr>
        <p:spPr>
          <a:xfrm>
            <a:off x="8943241" y="6120551"/>
            <a:ext cx="210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/>
              <a:t>Reconstruction</a:t>
            </a:r>
            <a:endParaRPr lang="hu-HU" sz="2400" b="1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B693911-0F41-A53E-4EED-9F05EA679F77}"/>
              </a:ext>
            </a:extLst>
          </p:cNvPr>
          <p:cNvSpPr txBox="1"/>
          <p:nvPr/>
        </p:nvSpPr>
        <p:spPr>
          <a:xfrm>
            <a:off x="1957696" y="6113978"/>
            <a:ext cx="72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/>
              <a:t>Loss</a:t>
            </a:r>
            <a:endParaRPr lang="hu-HU" sz="2400" b="1" dirty="0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8C9A4BED-3FB7-7A59-2E9B-606D5473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256"/>
            <a:ext cx="10515600" cy="4351338"/>
          </a:xfrm>
        </p:spPr>
        <p:txBody>
          <a:bodyPr/>
          <a:lstStyle/>
          <a:p>
            <a:r>
              <a:rPr lang="hu-HU" dirty="0" err="1"/>
              <a:t>smaller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: 1000-1000 </a:t>
            </a:r>
            <a:r>
              <a:rPr lang="hu-HU" dirty="0" err="1"/>
              <a:t>training</a:t>
            </a:r>
            <a:r>
              <a:rPr lang="hu-HU" dirty="0"/>
              <a:t> and </a:t>
            </a:r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images</a:t>
            </a:r>
            <a:r>
              <a:rPr lang="hu-HU" dirty="0"/>
              <a:t> </a:t>
            </a:r>
          </a:p>
        </p:txBody>
      </p:sp>
      <p:sp>
        <p:nvSpPr>
          <p:cNvPr id="3" name="Dia számának helye 5">
            <a:extLst>
              <a:ext uri="{FF2B5EF4-FFF2-40B4-BE49-F238E27FC236}">
                <a16:creationId xmlns:a16="http://schemas.microsoft.com/office/drawing/2014/main" id="{9573A0CB-A152-DB5C-53D4-C94A5C89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928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A9BD05-2F7F-CE85-0925-CA6AEDC8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Full</a:t>
            </a:r>
            <a:r>
              <a:rPr lang="hu-HU" dirty="0"/>
              <a:t> </a:t>
            </a:r>
            <a:r>
              <a:rPr lang="hu-HU" dirty="0" err="1"/>
              <a:t>Dataset</a:t>
            </a:r>
            <a:endParaRPr lang="hu-HU" dirty="0"/>
          </a:p>
        </p:txBody>
      </p:sp>
      <p:pic>
        <p:nvPicPr>
          <p:cNvPr id="6" name="Tartalom helye 5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830090F9-D613-72A3-651F-B4E0EE3EB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7" y="2195897"/>
            <a:ext cx="5181600" cy="3949700"/>
          </a:xfrm>
        </p:spPr>
      </p:pic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0F941577-1B6E-8DF5-9003-4F02EB10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7</a:t>
            </a:fld>
            <a:endParaRPr lang="hu-HU" dirty="0"/>
          </a:p>
        </p:txBody>
      </p:sp>
      <p:pic>
        <p:nvPicPr>
          <p:cNvPr id="8" name="Kép 7" descr="A képen szöveg, képernyőkép, sor, Diagram látható&#10;&#10;Automatikusan generált leírás">
            <a:extLst>
              <a:ext uri="{FF2B5EF4-FFF2-40B4-BE49-F238E27FC236}">
                <a16:creationId xmlns:a16="http://schemas.microsoft.com/office/drawing/2014/main" id="{EB9DA9F9-57CA-644B-29FC-1F3F6FDB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3" y="2176847"/>
            <a:ext cx="5257800" cy="398780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8F1CB55-C961-EF6A-EEB6-CB0DD45C290C}"/>
              </a:ext>
            </a:extLst>
          </p:cNvPr>
          <p:cNvSpPr txBox="1"/>
          <p:nvPr/>
        </p:nvSpPr>
        <p:spPr>
          <a:xfrm>
            <a:off x="2467285" y="1435463"/>
            <a:ext cx="22859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/>
              <a:t>Loss</a:t>
            </a:r>
            <a:endParaRPr lang="hu-HU" sz="2400" b="1" dirty="0"/>
          </a:p>
          <a:p>
            <a:pPr algn="ctr"/>
            <a:r>
              <a:rPr lang="hu-HU" i="1" dirty="0" err="1"/>
              <a:t>measured</a:t>
            </a:r>
            <a:r>
              <a:rPr lang="hu-HU" i="1" dirty="0"/>
              <a:t> </a:t>
            </a:r>
            <a:r>
              <a:rPr lang="hu-HU" i="1" dirty="0" err="1"/>
              <a:t>every</a:t>
            </a:r>
            <a:r>
              <a:rPr lang="hu-HU" i="1" dirty="0"/>
              <a:t> </a:t>
            </a:r>
            <a:r>
              <a:rPr lang="hu-HU" i="1" dirty="0" err="1"/>
              <a:t>epoch</a:t>
            </a:r>
            <a:endParaRPr lang="hu-HU" sz="2000" i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9A2B714-5D9F-C684-8879-53A4A42328C0}"/>
              </a:ext>
            </a:extLst>
          </p:cNvPr>
          <p:cNvSpPr txBox="1"/>
          <p:nvPr/>
        </p:nvSpPr>
        <p:spPr>
          <a:xfrm>
            <a:off x="7478477" y="1364900"/>
            <a:ext cx="34479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Kernel </a:t>
            </a:r>
            <a:r>
              <a:rPr lang="hu-HU" sz="2400" b="1" dirty="0" err="1"/>
              <a:t>Inception</a:t>
            </a:r>
            <a:r>
              <a:rPr lang="hu-HU" sz="2400" b="1" dirty="0"/>
              <a:t> </a:t>
            </a:r>
            <a:r>
              <a:rPr lang="hu-HU" sz="2400" b="1" dirty="0" err="1"/>
              <a:t>Distance</a:t>
            </a:r>
            <a:endParaRPr lang="hu-HU" sz="2400" b="1" baseline="30000" dirty="0"/>
          </a:p>
          <a:p>
            <a:pPr algn="ctr"/>
            <a:r>
              <a:rPr lang="hu-HU" i="1" dirty="0" err="1"/>
              <a:t>measured</a:t>
            </a:r>
            <a:r>
              <a:rPr lang="hu-HU" i="1" dirty="0"/>
              <a:t> </a:t>
            </a:r>
            <a:r>
              <a:rPr lang="hu-HU" i="1" dirty="0" err="1"/>
              <a:t>every</a:t>
            </a:r>
            <a:r>
              <a:rPr lang="hu-HU" i="1" dirty="0"/>
              <a:t> 10 </a:t>
            </a:r>
            <a:r>
              <a:rPr lang="hu-HU" i="1" dirty="0" err="1"/>
              <a:t>epochs</a:t>
            </a:r>
            <a:endParaRPr lang="hu-HU" sz="1600" i="1" dirty="0"/>
          </a:p>
        </p:txBody>
      </p:sp>
      <p:sp>
        <p:nvSpPr>
          <p:cNvPr id="3" name="Beszédbuborék: lekerekített sarkú téglalap 6">
            <a:extLst>
              <a:ext uri="{FF2B5EF4-FFF2-40B4-BE49-F238E27FC236}">
                <a16:creationId xmlns:a16="http://schemas.microsoft.com/office/drawing/2014/main" id="{3E35E4A3-C162-134D-3059-FC349FA6090B}"/>
              </a:ext>
            </a:extLst>
          </p:cNvPr>
          <p:cNvSpPr/>
          <p:nvPr/>
        </p:nvSpPr>
        <p:spPr>
          <a:xfrm>
            <a:off x="9202443" y="4509539"/>
            <a:ext cx="1985125" cy="450761"/>
          </a:xfrm>
          <a:prstGeom prst="wedgeRoundRectCallout">
            <a:avLst>
              <a:gd name="adj1" fmla="val -41855"/>
              <a:gd name="adj2" fmla="val 16972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ea typeface="Calibri"/>
                <a:cs typeface="Calibri"/>
              </a:rPr>
              <a:t>min. KID: 0.06957</a:t>
            </a:r>
            <a:endParaRPr lang="hu-HU" b="1" dirty="0"/>
          </a:p>
        </p:txBody>
      </p:sp>
      <p:sp>
        <p:nvSpPr>
          <p:cNvPr id="5" name="Beszédbuborék: lekerekített sarkú téglalap 6">
            <a:extLst>
              <a:ext uri="{FF2B5EF4-FFF2-40B4-BE49-F238E27FC236}">
                <a16:creationId xmlns:a16="http://schemas.microsoft.com/office/drawing/2014/main" id="{78B82A20-7B9C-4F61-8914-342E2CDEF2A3}"/>
              </a:ext>
            </a:extLst>
          </p:cNvPr>
          <p:cNvSpPr/>
          <p:nvPr/>
        </p:nvSpPr>
        <p:spPr>
          <a:xfrm>
            <a:off x="2951803" y="4415500"/>
            <a:ext cx="1705280" cy="638838"/>
          </a:xfrm>
          <a:prstGeom prst="wedgeRoundRectCallout">
            <a:avLst>
              <a:gd name="adj1" fmla="val -38256"/>
              <a:gd name="adj2" fmla="val 112669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ea typeface="Calibri"/>
                <a:cs typeface="Calibri"/>
              </a:rPr>
              <a:t>min. </a:t>
            </a:r>
            <a:r>
              <a:rPr lang="hu-HU" b="1" dirty="0" err="1">
                <a:ea typeface="Calibri"/>
                <a:cs typeface="Calibri"/>
              </a:rPr>
              <a:t>validation</a:t>
            </a:r>
            <a:r>
              <a:rPr lang="hu-HU" b="1" dirty="0">
                <a:ea typeface="Calibri"/>
                <a:cs typeface="Calibri"/>
              </a:rPr>
              <a:t> </a:t>
            </a:r>
            <a:r>
              <a:rPr lang="hu-HU" b="1" dirty="0" err="1">
                <a:ea typeface="Calibri"/>
                <a:cs typeface="Calibri"/>
              </a:rPr>
              <a:t>loss</a:t>
            </a:r>
            <a:r>
              <a:rPr lang="hu-HU" b="1" dirty="0">
                <a:ea typeface="Calibri"/>
                <a:cs typeface="Calibri"/>
              </a:rPr>
              <a:t>: 0.01702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7679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6F664-C7D2-011E-3B53-AD3F857C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Best KID </a:t>
            </a:r>
            <a:r>
              <a:rPr lang="hu-HU" dirty="0" err="1"/>
              <a:t>Model</a:t>
            </a:r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EFB981-5F14-5A07-521E-6AF43229B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78525" y="1502506"/>
            <a:ext cx="3296323" cy="3852987"/>
          </a:xfrm>
        </p:spPr>
      </p:pic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96C8A0CD-EE03-DC60-2A98-4C8D19BD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8</a:t>
            </a:fld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BADF297-9398-F525-9ABB-2B2050D4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560" y="2548514"/>
            <a:ext cx="1760970" cy="1760970"/>
          </a:xfrm>
          <a:prstGeom prst="rect">
            <a:avLst/>
          </a:prstGeom>
        </p:spPr>
      </p:pic>
      <p:pic>
        <p:nvPicPr>
          <p:cNvPr id="5" name="Kép 4" descr="A képen virág, növény, Színesség, mozaik látható&#10;&#10;Automatikusan generált leírás">
            <a:extLst>
              <a:ext uri="{FF2B5EF4-FFF2-40B4-BE49-F238E27FC236}">
                <a16:creationId xmlns:a16="http://schemas.microsoft.com/office/drawing/2014/main" id="{E2E7AE52-D31C-65EB-4F9F-B53A0EAF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62" y="1344793"/>
            <a:ext cx="3862875" cy="40182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3DFBD5-2F8B-58B5-EDC1-2624A5431E28}"/>
              </a:ext>
            </a:extLst>
          </p:cNvPr>
          <p:cNvSpPr txBox="1"/>
          <p:nvPr/>
        </p:nvSpPr>
        <p:spPr>
          <a:xfrm>
            <a:off x="2168015" y="55653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/>
              <a:t>Generation</a:t>
            </a:r>
            <a:endParaRPr lang="hu-HU" sz="2400" b="1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1A12711-DB95-0EB4-E33D-02E3C079E342}"/>
              </a:ext>
            </a:extLst>
          </p:cNvPr>
          <p:cNvSpPr txBox="1"/>
          <p:nvPr/>
        </p:nvSpPr>
        <p:spPr>
          <a:xfrm>
            <a:off x="8048775" y="5561608"/>
            <a:ext cx="210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/>
              <a:t>Reconstruction</a:t>
            </a:r>
            <a:endParaRPr lang="hu-HU" sz="2400" b="1" dirty="0"/>
          </a:p>
        </p:txBody>
      </p:sp>
    </p:spTree>
    <p:extLst>
      <p:ext uri="{BB962C8B-B14F-4D97-AF65-F5344CB8AC3E}">
        <p14:creationId xmlns:p14="http://schemas.microsoft.com/office/powerpoint/2010/main" val="22482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27F59-737A-FF32-DA09-8DA3F193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Generated</a:t>
            </a:r>
            <a:r>
              <a:rPr lang="hu-HU" dirty="0"/>
              <a:t> </a:t>
            </a:r>
            <a:r>
              <a:rPr lang="hu-HU" dirty="0" err="1"/>
              <a:t>Pets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E2B5DF-BA72-FCEE-976E-676D221A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402"/>
            <a:ext cx="10515600" cy="4351338"/>
          </a:xfrm>
        </p:spPr>
        <p:txBody>
          <a:bodyPr/>
          <a:lstStyle/>
          <a:p>
            <a:r>
              <a:rPr lang="hu-HU" dirty="0" err="1"/>
              <a:t>smaller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: 1000-1000 </a:t>
            </a:r>
            <a:r>
              <a:rPr lang="hu-HU" dirty="0" err="1"/>
              <a:t>training</a:t>
            </a:r>
            <a:r>
              <a:rPr lang="hu-HU" dirty="0"/>
              <a:t> and </a:t>
            </a:r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images</a:t>
            </a:r>
            <a:endParaRPr lang="hu-HU" dirty="0"/>
          </a:p>
          <a:p>
            <a:endParaRPr lang="hu-HU" dirty="0"/>
          </a:p>
        </p:txBody>
      </p:sp>
      <p:pic>
        <p:nvPicPr>
          <p:cNvPr id="5" name="Kép 4" descr="A képen kollázs, emlős, kutya, mozaik látható&#10;&#10;Automatikusan generált leírás">
            <a:extLst>
              <a:ext uri="{FF2B5EF4-FFF2-40B4-BE49-F238E27FC236}">
                <a16:creationId xmlns:a16="http://schemas.microsoft.com/office/drawing/2014/main" id="{40F843BE-1F8F-1473-3C37-790A1CD3A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r="63081" b="29"/>
          <a:stretch/>
        </p:blipFill>
        <p:spPr>
          <a:xfrm>
            <a:off x="3524699" y="2139833"/>
            <a:ext cx="3241658" cy="3738904"/>
          </a:xfrm>
          <a:prstGeom prst="rect">
            <a:avLst/>
          </a:prstGeom>
        </p:spPr>
      </p:pic>
      <p:pic>
        <p:nvPicPr>
          <p:cNvPr id="9" name="Kép 8" descr="A képen kollázs, mozaik látható&#10;&#10;Automatikusan generált leírás">
            <a:extLst>
              <a:ext uri="{FF2B5EF4-FFF2-40B4-BE49-F238E27FC236}">
                <a16:creationId xmlns:a16="http://schemas.microsoft.com/office/drawing/2014/main" id="{F865849D-6626-603C-1CEB-C2B8C2DA1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308"/>
          <a:stretch/>
        </p:blipFill>
        <p:spPr>
          <a:xfrm>
            <a:off x="7593686" y="2139833"/>
            <a:ext cx="3223119" cy="373890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688E182-E6CC-79D2-07F4-19740D04BF19}"/>
              </a:ext>
            </a:extLst>
          </p:cNvPr>
          <p:cNvSpPr txBox="1"/>
          <p:nvPr/>
        </p:nvSpPr>
        <p:spPr>
          <a:xfrm>
            <a:off x="2402784" y="5950746"/>
            <a:ext cx="2152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Best KID </a:t>
            </a:r>
            <a:r>
              <a:rPr lang="hu-HU" sz="2400" b="1" dirty="0" err="1"/>
              <a:t>Model</a:t>
            </a:r>
            <a:endParaRPr lang="hu-HU" sz="2400" b="1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924832F9-C9F2-C8AF-7267-68C2CC13CB08}"/>
              </a:ext>
            </a:extLst>
          </p:cNvPr>
          <p:cNvSpPr txBox="1"/>
          <p:nvPr/>
        </p:nvSpPr>
        <p:spPr>
          <a:xfrm>
            <a:off x="8215070" y="5950746"/>
            <a:ext cx="198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Overfit </a:t>
            </a:r>
            <a:r>
              <a:rPr lang="hu-HU" sz="2400" b="1" dirty="0" err="1"/>
              <a:t>Model</a:t>
            </a:r>
            <a:endParaRPr lang="hu-HU" sz="2400" b="1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04933F5F-CE67-71D7-3D75-9652C9DD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25" y="3128800"/>
            <a:ext cx="1760970" cy="1760970"/>
          </a:xfrm>
          <a:prstGeom prst="rect">
            <a:avLst/>
          </a:prstGeom>
        </p:spPr>
      </p:pic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74D6A49D-7FA2-147C-3306-99FF03B2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9B65C68-60E3-4840-8163-5019A65A4550}" type="slidenum">
              <a:rPr lang="hu-HU" smtClean="0"/>
              <a:pPr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815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{2A01D810-A6E0-084C-A1E6-345FF28CC3E2}tf10001072</Template>
  <TotalTime>429</TotalTime>
  <Words>553</Words>
  <Application>Microsoft Macintosh PowerPoint</Application>
  <PresentationFormat>Szélesvásznú</PresentationFormat>
  <Paragraphs>89</Paragraphs>
  <Slides>10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Rendszerbetűtípus - normál</vt:lpstr>
      <vt:lpstr>Office-téma</vt:lpstr>
      <vt:lpstr>Image Generation with Diffusion Models</vt:lpstr>
      <vt:lpstr>Denoising Diffusion Probabilistic Model</vt:lpstr>
      <vt:lpstr>Neural Network</vt:lpstr>
      <vt:lpstr>Datasets</vt:lpstr>
      <vt:lpstr>Evaluation</vt:lpstr>
      <vt:lpstr>Overfitting the Model</vt:lpstr>
      <vt:lpstr>Training on Full Dataset</vt:lpstr>
      <vt:lpstr>Best KID Model</vt:lpstr>
      <vt:lpstr>Generated Pets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with diffusion models</dc:title>
  <dc:creator>Somorjai Márk István</dc:creator>
  <cp:lastModifiedBy>Somorjai Márk István</cp:lastModifiedBy>
  <cp:revision>1</cp:revision>
  <dcterms:created xsi:type="dcterms:W3CDTF">2023-12-15T09:40:25Z</dcterms:created>
  <dcterms:modified xsi:type="dcterms:W3CDTF">2023-12-17T13:17:14Z</dcterms:modified>
</cp:coreProperties>
</file>